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9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5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456F-5D04-4772-983B-7E7156D781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4CCE-2041-4E71-8904-30E6ADEC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thenational.academy/year-3/foundation/plants-what-conditions-could-we-change-to-investigate-the-growth-of-a-plant-year-3-wk1-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j7WhRMvlQw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henational.academy/year-3/maths/to-describe-the-part-whole-relationship-year-3-wk1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ational.academy/year-3/english/poetry-reading-comprehension-word-meaning-year-3-wk3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332" y="55358"/>
            <a:ext cx="11989685" cy="75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XCCW Joined 4a" panose="03050602040000000000" pitchFamily="66" charset="0"/>
              </a:rPr>
              <a:t>Year 3 Week </a:t>
            </a:r>
            <a:r>
              <a:rPr lang="en-US" sz="2400" dirty="0" smtClean="0">
                <a:latin typeface="XCCW Joined 4a" panose="03050602040000000000" pitchFamily="66" charset="0"/>
              </a:rPr>
              <a:t>6 </a:t>
            </a:r>
            <a:r>
              <a:rPr lang="en-US" sz="2400" dirty="0">
                <a:latin typeface="XCCW Joined 4a" panose="03050602040000000000" pitchFamily="66" charset="0"/>
              </a:rPr>
              <a:t>Day 1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" y="77254"/>
            <a:ext cx="653461" cy="549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8226" y="1054013"/>
            <a:ext cx="99878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Maths order of learning</a:t>
            </a:r>
            <a:endParaRPr lang="en-GB" sz="3600" u="sng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algn="ctr"/>
            <a:endParaRPr lang="en-GB" sz="2000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GB" sz="24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Starter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GB" sz="24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Main Activity</a:t>
            </a:r>
          </a:p>
          <a:p>
            <a:pPr marL="742950" indent="-742950" algn="ctr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GB" sz="2400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algn="ctr"/>
            <a:endParaRPr lang="en-GB" sz="2400" b="1" u="sng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algn="ctr"/>
            <a:r>
              <a:rPr lang="en-GB" sz="2400" b="1" u="sng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If you want to Challenge yourself,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XCCW Joined 4a" panose="03050602040000000000" pitchFamily="66" charset="0"/>
              </a:rPr>
              <a:t>t</a:t>
            </a:r>
            <a:r>
              <a:rPr lang="en-GB" sz="24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ry our</a:t>
            </a:r>
          </a:p>
          <a:p>
            <a:pPr algn="ctr"/>
            <a:endParaRPr lang="en-GB" sz="2400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HOTs</a:t>
            </a:r>
          </a:p>
          <a:p>
            <a:pPr algn="ctr"/>
            <a:endParaRPr lang="en-GB" sz="2400" dirty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algn="ctr"/>
            <a:endParaRPr lang="en-GB" sz="2400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GB" sz="2400" dirty="0" smtClean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  <a:latin typeface="XCCW Joined 4a" panose="03050602040000000000" pitchFamily="66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pic>
        <p:nvPicPr>
          <p:cNvPr id="26" name="Picture 6" descr="Word Clipart Challe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18" y="5303561"/>
            <a:ext cx="1982810" cy="14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hallenge Clipart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13" y="4279657"/>
            <a:ext cx="1919076" cy="22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870" y="2949924"/>
            <a:ext cx="3407459" cy="6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7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XCCW Joined 4a" panose="03050602040000000000" pitchFamily="66" charset="0"/>
              </a:rPr>
              <a:t>Science </a:t>
            </a:r>
            <a:endParaRPr lang="en-US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37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XCCW Joined 4a" panose="03050602040000000000" pitchFamily="66" charset="0"/>
                <a:hlinkClick r:id="rId2"/>
              </a:rPr>
              <a:t>https://</a:t>
            </a:r>
            <a:r>
              <a:rPr lang="en-US" dirty="0" smtClean="0">
                <a:latin typeface="XCCW Joined 4a" panose="03050602040000000000" pitchFamily="66" charset="0"/>
                <a:hlinkClick r:id="rId2"/>
              </a:rPr>
              <a:t>www.thenational.academy/year-3/foundation/plants-what-conditions-could-we-change-to-investigate-the-growth-of-a-plant-year-3-wk1-3</a:t>
            </a:r>
            <a:endParaRPr lang="en-US" dirty="0" smtClean="0">
              <a:latin typeface="XCCW Joined 4a" panose="03050602040000000000" pitchFamily="66" charset="0"/>
            </a:endParaRPr>
          </a:p>
          <a:p>
            <a:pPr marL="0" indent="0">
              <a:buNone/>
            </a:pPr>
            <a:endParaRPr lang="en-US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Joined 4a" panose="03050602040000000000" pitchFamily="66" charset="0"/>
              </a:rPr>
              <a:t>This lesson above is looking at what conditions we might change to investigate the growth of plants. Follow the link in order to access the lesson and activities.</a:t>
            </a:r>
            <a:endParaRPr lang="en-US" dirty="0">
              <a:latin typeface="XCCW Joined 4a" panose="03050602040000000000" pitchFamily="66" charset="0"/>
            </a:endParaRPr>
          </a:p>
        </p:txBody>
      </p:sp>
      <p:pic>
        <p:nvPicPr>
          <p:cNvPr id="1026" name="Picture 2" descr="30 Easy Houseplants - Easy To Care For Indoor 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46" y="261258"/>
            <a:ext cx="3789408" cy="19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879" y="1180622"/>
            <a:ext cx="7378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Joined 4a" panose="03050602040000000000" pitchFamily="66" charset="0"/>
              </a:rPr>
              <a:t>Starter</a:t>
            </a:r>
            <a:r>
              <a:rPr lang="en-GB" dirty="0" smtClean="0"/>
              <a:t>:</a:t>
            </a:r>
          </a:p>
          <a:p>
            <a:r>
              <a:rPr lang="en-GB" dirty="0" smtClean="0"/>
              <a:t>Watch the following video to explain the differences</a:t>
            </a:r>
          </a:p>
          <a:p>
            <a:r>
              <a:rPr lang="en-GB" sz="1400" dirty="0">
                <a:hlinkClick r:id="rId2"/>
              </a:rPr>
              <a:t>https://www.youtube.com/watch?v=j7WhRMvlQwo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9143" y="2508577"/>
            <a:ext cx="50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XCCW Joined 4a" panose="03050602040000000000" pitchFamily="66" charset="0"/>
              </a:rPr>
              <a:t>What is it called? </a:t>
            </a:r>
            <a:endParaRPr lang="en-GB" sz="2400" u="sng" dirty="0">
              <a:latin typeface="XCCW Joined 4a" panose="03050602040000000000" pitchFamily="66" charset="0"/>
            </a:endParaRPr>
          </a:p>
        </p:txBody>
      </p:sp>
      <p:pic>
        <p:nvPicPr>
          <p:cNvPr id="1026" name="Picture 2" descr="Pizza Fractions Fraction Fun Clip Art - Fractions Clipart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97" y="3344090"/>
            <a:ext cx="2931523" cy="30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688183" y="3757668"/>
            <a:ext cx="2508068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88183" y="5668529"/>
            <a:ext cx="2508068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383151" y="3344090"/>
            <a:ext cx="2489981" cy="76367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9383151" y="5286691"/>
            <a:ext cx="2489981" cy="76367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1628" y="514175"/>
            <a:ext cx="505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To be completed by everyone</a:t>
            </a:r>
            <a:endParaRPr lang="en-GB" sz="1600" u="sng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1399" y="175621"/>
            <a:ext cx="394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Answers will be given on the answer sheet on Friday</a:t>
            </a:r>
            <a:endParaRPr lang="en-GB" sz="1600" u="sng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9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-209640"/>
            <a:ext cx="10515600" cy="1325563"/>
          </a:xfrm>
        </p:spPr>
        <p:txBody>
          <a:bodyPr/>
          <a:lstStyle/>
          <a:p>
            <a:r>
              <a:rPr lang="en-US" u="sng" dirty="0">
                <a:latin typeface="XCCW Joined 4a" panose="03050602040000000000" pitchFamily="66" charset="0"/>
              </a:rPr>
              <a:t>Maths – </a:t>
            </a:r>
            <a:r>
              <a:rPr lang="en-US" u="sng" dirty="0" smtClean="0">
                <a:latin typeface="XCCW Joined 4a" panose="03050602040000000000" pitchFamily="66" charset="0"/>
              </a:rPr>
              <a:t>Fractions</a:t>
            </a:r>
            <a:endParaRPr lang="en-US" u="sng" dirty="0">
              <a:latin typeface="XCCW Joined 4a" panose="03050602040000000000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EF3A58-038C-44A5-B8D6-DA1DEB6A87BD}"/>
              </a:ext>
            </a:extLst>
          </p:cNvPr>
          <p:cNvSpPr txBox="1">
            <a:spLocks/>
          </p:cNvSpPr>
          <p:nvPr/>
        </p:nvSpPr>
        <p:spPr>
          <a:xfrm>
            <a:off x="1011549" y="1996643"/>
            <a:ext cx="32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u="sng" dirty="0">
              <a:latin typeface="XCCW Joined 4a" panose="0305060204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350" y="1534978"/>
            <a:ext cx="505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XCCW Joined 4a" panose="03050602040000000000" pitchFamily="66" charset="0"/>
              </a:rPr>
              <a:t>Main Activity </a:t>
            </a:r>
            <a:endParaRPr lang="en-GB" sz="2400" u="sng" dirty="0">
              <a:latin typeface="XCCW Joined 4a" panose="0305060204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2134" y="3494773"/>
            <a:ext cx="1031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  <a:hlinkClick r:id="rId2"/>
              </a:rPr>
              <a:t>https://www.thenational.academy/year-3/maths/to-describe-the-part-whole-relationship-year-3-wk1-1</a:t>
            </a:r>
            <a:endParaRPr lang="en-GB" sz="2400" dirty="0">
              <a:latin typeface="XCCW Joined 4a" panose="030506020400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035" y="796315"/>
            <a:ext cx="505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To be completed by everyone</a:t>
            </a:r>
            <a:endParaRPr lang="en-GB" sz="1600" u="sng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21832" y="2453320"/>
            <a:ext cx="117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Click on the link and begin your learning journey. 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Complete the pre-quiz, watch the video and complete the activities</a:t>
            </a:r>
            <a:endParaRPr lang="en-GB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120" y="5038965"/>
            <a:ext cx="117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The answers will be given at the end of the video. </a:t>
            </a:r>
          </a:p>
          <a:p>
            <a:pPr algn="ctr"/>
            <a:r>
              <a:rPr lang="en-GB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Please stop the video and complete the activity before listening to the answers.</a:t>
            </a:r>
            <a:endParaRPr lang="en-GB" b="1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67" y="919047"/>
            <a:ext cx="550354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-405677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u="sng" dirty="0">
                <a:latin typeface="XCCW Joined 4a" panose="03050602040000000000" pitchFamily="66" charset="0"/>
              </a:rPr>
              <a:t>Maths – </a:t>
            </a:r>
            <a:r>
              <a:rPr lang="en-US" sz="1800" u="sng" dirty="0" smtClean="0">
                <a:latin typeface="XCCW Joined 4a" panose="03050602040000000000" pitchFamily="66" charset="0"/>
              </a:rPr>
              <a:t>Fractions</a:t>
            </a:r>
            <a:endParaRPr lang="en-US" sz="1800" u="sng" dirty="0">
              <a:latin typeface="XCCW Joined 4a" panose="03050602040000000000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EF3A58-038C-44A5-B8D6-DA1DEB6A87BD}"/>
              </a:ext>
            </a:extLst>
          </p:cNvPr>
          <p:cNvSpPr txBox="1">
            <a:spLocks/>
          </p:cNvSpPr>
          <p:nvPr/>
        </p:nvSpPr>
        <p:spPr>
          <a:xfrm>
            <a:off x="1011549" y="1996643"/>
            <a:ext cx="32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u="sng" dirty="0">
              <a:latin typeface="XCCW Joined 4a" panose="03050602040000000000" pitchFamily="66" charset="0"/>
            </a:endParaRPr>
          </a:p>
        </p:txBody>
      </p:sp>
      <p:pic>
        <p:nvPicPr>
          <p:cNvPr id="8" name="Picture 6" descr="Word Clipart Chal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0" y="1368169"/>
            <a:ext cx="2680591" cy="18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815" y="3566199"/>
            <a:ext cx="30480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549" y="3382877"/>
            <a:ext cx="2426290" cy="3071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2848" y="189324"/>
            <a:ext cx="5053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These teddy bears belong to Sally.</a:t>
            </a:r>
            <a:endParaRPr lang="en-GB" sz="1600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386" y="1875751"/>
            <a:ext cx="6953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She wants to share them equally between her friends. </a:t>
            </a:r>
          </a:p>
          <a:p>
            <a:pPr algn="ctr"/>
            <a:r>
              <a:rPr lang="en-GB" sz="16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How many friends can she have to share her teddy bears equally. </a:t>
            </a:r>
          </a:p>
          <a:p>
            <a:pPr algn="ctr"/>
            <a:r>
              <a:rPr lang="en-GB" sz="1600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How many different ways can you find?</a:t>
            </a:r>
            <a:endParaRPr lang="en-GB" sz="1600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pic>
        <p:nvPicPr>
          <p:cNvPr id="3074" name="Picture 2" descr="Eastbourne Auctions – Auctioneers &amp; Valuers of Antique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91" y="655555"/>
            <a:ext cx="2429758" cy="9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Trek Collect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12" y="688854"/>
            <a:ext cx="1434074" cy="9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468" y="666154"/>
            <a:ext cx="2057802" cy="971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9659" y="844631"/>
            <a:ext cx="1015156" cy="8208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765" y="6222904"/>
            <a:ext cx="394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Answers will be given on the answer sheet on Friday</a:t>
            </a:r>
            <a:endParaRPr lang="en-GB" sz="1600" u="sng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112" y="783394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XCCW Joined 4a" panose="03050602040000000000" pitchFamily="66" charset="0"/>
              </a:rPr>
              <a:t>HOTs</a:t>
            </a:r>
            <a:endParaRPr lang="en-GB" b="1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7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217680"/>
            <a:ext cx="11200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XCCW Joined 4a" panose="03050602040000000000" pitchFamily="66" charset="0"/>
              </a:rPr>
              <a:t>Spellings</a:t>
            </a:r>
          </a:p>
          <a:p>
            <a:endParaRPr lang="en-GB" sz="3200" dirty="0">
              <a:latin typeface="XCCW Joined 4a" panose="03050602040000000000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XCCW Joined 4a" panose="03050602040000000000" pitchFamily="66" charset="0"/>
              </a:rPr>
              <a:t>Can you write a sentence with each of these spellings in? Check they’re spelt correctly.</a:t>
            </a:r>
            <a:endParaRPr lang="en-GB" sz="3200" dirty="0">
              <a:solidFill>
                <a:srgbClr val="FF0000"/>
              </a:solidFill>
              <a:latin typeface="XCCW Joined 4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048" y="2772225"/>
            <a:ext cx="11461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GB" sz="3200" dirty="0" smtClean="0">
                <a:latin typeface="XCCW Joined 4a" panose="03050602040000000000" pitchFamily="66" charset="0"/>
              </a:rPr>
              <a:t>eighth     2. busy   3. knowledge  </a:t>
            </a:r>
          </a:p>
          <a:p>
            <a:pPr algn="ctr"/>
            <a:r>
              <a:rPr lang="en-GB" sz="3200" dirty="0" smtClean="0">
                <a:latin typeface="XCCW Joined 4a" panose="03050602040000000000" pitchFamily="66" charset="0"/>
              </a:rPr>
              <a:t> 4. library 5. medicine    6. certain     </a:t>
            </a:r>
          </a:p>
          <a:p>
            <a:pPr algn="ctr"/>
            <a:r>
              <a:rPr lang="en-GB" sz="3200" dirty="0" smtClean="0">
                <a:latin typeface="XCCW Joined 4a" panose="03050602040000000000" pitchFamily="66" charset="0"/>
              </a:rPr>
              <a:t>7. naughty    8. strength</a:t>
            </a:r>
            <a:endParaRPr lang="en-GB" sz="32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XCCW Joined 4a" panose="03050602040000000000" pitchFamily="66" charset="0"/>
              </a:rPr>
              <a:t>Can you create a word search puzzle including the 8 spellings for this week?</a:t>
            </a:r>
            <a:endParaRPr lang="en-US" sz="3200" dirty="0">
              <a:latin typeface="XCCW Joined 4a" panose="03050602040000000000" pitchFamily="66" charset="0"/>
            </a:endParaRPr>
          </a:p>
        </p:txBody>
      </p:sp>
      <p:pic>
        <p:nvPicPr>
          <p:cNvPr id="1026" name="Picture 2" descr="Download Word Search on Ice Cream Flav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"/>
          <a:stretch/>
        </p:blipFill>
        <p:spPr bwMode="auto">
          <a:xfrm>
            <a:off x="3103491" y="1825652"/>
            <a:ext cx="5371768" cy="44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152"/>
            <a:ext cx="71948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Joined 4a" panose="03050602040000000000" pitchFamily="66" charset="0"/>
              </a:rPr>
              <a:t>Read the text and answer the questions carefully. Remember to use the text!</a:t>
            </a:r>
          </a:p>
          <a:p>
            <a:endParaRPr lang="en-US" dirty="0">
              <a:latin typeface="XCCW Joined 4a" panose="03050602040000000000" pitchFamily="66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Copy the title into your book –Do you think this text is factual or fictional? Underline the word in the title that tells you this.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What </a:t>
            </a:r>
            <a:r>
              <a:rPr lang="en-US" dirty="0" err="1" smtClean="0">
                <a:latin typeface="XCCW Joined 4a" panose="03050602040000000000" pitchFamily="66" charset="0"/>
              </a:rPr>
              <a:t>colour</a:t>
            </a:r>
            <a:r>
              <a:rPr lang="en-US" dirty="0" smtClean="0">
                <a:latin typeface="XCCW Joined 4a" panose="03050602040000000000" pitchFamily="66" charset="0"/>
              </a:rPr>
              <a:t> were Dave’s eyes in verse 4?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In verse 2 was Dave a noisy or quiet dragon?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How do we know in verse 5 that the knight was violent before he killed Dave?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Were the children sad when Dave the Dragon died? How do you know?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In the final verse does the poet believe adults or children are to blame for war and suffering?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Is this a poem that rhymes? Make a list of rhyming words you can see in the poem. (Pair them up)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Find and copy a word that means clever.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Can you find an old English word in verse 6?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XCCW Joined 4a" panose="03050602040000000000" pitchFamily="66" charset="0"/>
              </a:rPr>
              <a:t>What do you think the old English word means?</a:t>
            </a:r>
          </a:p>
          <a:p>
            <a:pPr marL="342900" indent="-342900">
              <a:buAutoNum type="arabicPeriod"/>
            </a:pPr>
            <a:endParaRPr lang="en-US" dirty="0" smtClean="0">
              <a:latin typeface="XCCW Joined 4a" panose="03050602040000000000" pitchFamily="66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403">
            <a:off x="7255256" y="89186"/>
            <a:ext cx="5339716" cy="66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4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XCCW Joined 4a" panose="03050602040000000000" pitchFamily="66" charset="0"/>
              </a:rPr>
              <a:t>English – Poetry Lesson 1 </a:t>
            </a:r>
            <a:endParaRPr lang="en-US" sz="3200" u="sng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XCCW Joined 4a" panose="03050602040000000000" pitchFamily="66" charset="0"/>
              </a:rPr>
              <a:t>This week we are going to follow some lessons from Oak National Academy. Click the link to enter your online classroom.</a:t>
            </a:r>
          </a:p>
          <a:p>
            <a:pPr marL="0" indent="0">
              <a:buNone/>
            </a:pPr>
            <a:endParaRPr lang="en-US" sz="2400" dirty="0" smtClean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XCCW Joined 4a" panose="03050602040000000000" pitchFamily="66" charset="0"/>
                <a:hlinkClick r:id="rId2"/>
              </a:rPr>
              <a:t>https://</a:t>
            </a:r>
            <a:r>
              <a:rPr lang="en-US" sz="2400" dirty="0" smtClean="0">
                <a:latin typeface="XCCW Joined 4a" panose="03050602040000000000" pitchFamily="66" charset="0"/>
                <a:hlinkClick r:id="rId2"/>
              </a:rPr>
              <a:t>www.thenational.academy/year-3/english/poetry-reading-comprehension-word-meaning-year-3-wk3-1</a:t>
            </a:r>
            <a:endParaRPr lang="en-US" sz="2400" dirty="0" smtClean="0">
              <a:latin typeface="XCCW Joined 4a" panose="03050602040000000000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XCCW Joined 4a" panose="03050602040000000000" pitchFamily="66" charset="0"/>
              </a:rPr>
              <a:t>Make sure as a starter you complete the pre-learning quiz so your adult can see where you might get a bit stuck!</a:t>
            </a:r>
          </a:p>
          <a:p>
            <a:pPr marL="0" indent="0">
              <a:buNone/>
            </a:pPr>
            <a:endParaRPr lang="en-US" sz="24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0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XCCW Joined 4a" panose="03050602040000000000" pitchFamily="66" charset="0"/>
              </a:rPr>
              <a:t>Activity – Poetry Lesson 1</a:t>
            </a:r>
            <a:endParaRPr lang="en-US" sz="3200" u="sng" dirty="0">
              <a:latin typeface="XCCW Joined 4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XCCW Joined 4a" panose="03050602040000000000" pitchFamily="66" charset="0"/>
              </a:rPr>
              <a:t>Once you have watched the </a:t>
            </a:r>
            <a:r>
              <a:rPr lang="en-US" dirty="0" smtClean="0">
                <a:latin typeface="XCCW Joined 4a" panose="03050602040000000000" pitchFamily="66" charset="0"/>
              </a:rPr>
              <a:t>video </a:t>
            </a:r>
            <a:r>
              <a:rPr lang="en-US" dirty="0">
                <a:latin typeface="XCCW Joined 4a" panose="03050602040000000000" pitchFamily="66" charset="0"/>
              </a:rPr>
              <a:t>there is an activity to </a:t>
            </a:r>
            <a:r>
              <a:rPr lang="en-US" dirty="0" smtClean="0">
                <a:latin typeface="XCCW Joined 4a" panose="03050602040000000000" pitchFamily="66" charset="0"/>
              </a:rPr>
              <a:t>complete, this activity can be completed in your books. </a:t>
            </a:r>
          </a:p>
          <a:p>
            <a:pPr marL="0" indent="0">
              <a:buNone/>
            </a:pPr>
            <a:endParaRPr lang="en-US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XCCW Joined 4a" panose="03050602040000000000" pitchFamily="66" charset="0"/>
              </a:rPr>
              <a:t>At the end of the activity click the link on screen and listen to Roger McGough read his poem!</a:t>
            </a:r>
          </a:p>
          <a:p>
            <a:pPr marL="0" indent="0">
              <a:buNone/>
            </a:pPr>
            <a:endParaRPr lang="en-US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Joined 4a" panose="03050602040000000000" pitchFamily="66" charset="0"/>
              </a:rPr>
              <a:t>The quiz at the end of the lesson tests your knowledge from the lesson and will give you your score and the answers straight away! </a:t>
            </a:r>
          </a:p>
        </p:txBody>
      </p:sp>
    </p:spTree>
    <p:extLst>
      <p:ext uri="{BB962C8B-B14F-4D97-AF65-F5344CB8AC3E}">
        <p14:creationId xmlns:p14="http://schemas.microsoft.com/office/powerpoint/2010/main" val="44046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8041</TotalTime>
  <Words>554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XCCW Joined 4a</vt:lpstr>
      <vt:lpstr>Office Theme</vt:lpstr>
      <vt:lpstr>PowerPoint Presentation</vt:lpstr>
      <vt:lpstr>PowerPoint Presentation</vt:lpstr>
      <vt:lpstr>Maths – Fractions</vt:lpstr>
      <vt:lpstr>Maths – Fractions</vt:lpstr>
      <vt:lpstr>PowerPoint Presentation</vt:lpstr>
      <vt:lpstr>Can you create a word search puzzle including the 8 spellings for this week?</vt:lpstr>
      <vt:lpstr>PowerPoint Presentation</vt:lpstr>
      <vt:lpstr>English – Poetry Lesson 1 </vt:lpstr>
      <vt:lpstr>Activity – Poetry Lesson 1</vt:lpstr>
      <vt:lpstr>Science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</dc:title>
  <dc:creator>Sarah Patterson</dc:creator>
  <cp:lastModifiedBy>Michael Dunderdale</cp:lastModifiedBy>
  <cp:revision>59</cp:revision>
  <dcterms:created xsi:type="dcterms:W3CDTF">2020-03-17T10:17:08Z</dcterms:created>
  <dcterms:modified xsi:type="dcterms:W3CDTF">2020-05-06T09:53:22Z</dcterms:modified>
</cp:coreProperties>
</file>