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1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1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4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5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7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0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lTce7f6KGE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thenational.academy/year-3/maths/to-find-unit-fractions-of-a-given-quantity-year-3-wk1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national.academy/year-3/english/poetry-spag-focus-expanded-noun-phrases-year-3-wk3-4#slide-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332" y="55358"/>
            <a:ext cx="11989685" cy="750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XCCW Joined 4a" panose="03050602040000000000" pitchFamily="66" charset="0"/>
              </a:rPr>
              <a:t>Year 3 Week </a:t>
            </a:r>
            <a:r>
              <a:rPr lang="en-US" sz="2400" dirty="0" smtClean="0">
                <a:latin typeface="XCCW Joined 4a" panose="03050602040000000000" pitchFamily="66" charset="0"/>
              </a:rPr>
              <a:t>6 </a:t>
            </a:r>
            <a:r>
              <a:rPr lang="en-US" sz="2400" dirty="0">
                <a:latin typeface="XCCW Joined 4a" panose="03050602040000000000" pitchFamily="66" charset="0"/>
              </a:rPr>
              <a:t>Day </a:t>
            </a:r>
            <a:r>
              <a:rPr lang="en-US" sz="2400" dirty="0" smtClean="0">
                <a:latin typeface="XCCW Joined 4a" panose="03050602040000000000" pitchFamily="66" charset="0"/>
              </a:rPr>
              <a:t>4</a:t>
            </a:r>
            <a:endParaRPr lang="en-US" sz="2400" dirty="0">
              <a:latin typeface="XCCW Joined 4a" panose="03050602040000000000" pitchFamily="66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2" y="77254"/>
            <a:ext cx="653461" cy="5496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68226" y="1054013"/>
            <a:ext cx="99878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smtClean="0">
                <a:solidFill>
                  <a:srgbClr val="7030A0"/>
                </a:solidFill>
                <a:latin typeface="XCCW Joined 4a" panose="03050602040000000000" pitchFamily="66" charset="0"/>
              </a:rPr>
              <a:t>Maths o</a:t>
            </a:r>
            <a:r>
              <a:rPr lang="en-GB" sz="3600" u="sng" smtClean="0">
                <a:solidFill>
                  <a:srgbClr val="7030A0"/>
                </a:solidFill>
                <a:latin typeface="XCCW Joined 4a" panose="03050602040000000000" pitchFamily="66" charset="0"/>
              </a:rPr>
              <a:t>rder </a:t>
            </a:r>
            <a:r>
              <a:rPr lang="en-GB" sz="3600" u="sng" smtClean="0">
                <a:solidFill>
                  <a:srgbClr val="7030A0"/>
                </a:solidFill>
                <a:latin typeface="XCCW Joined 4a" panose="03050602040000000000" pitchFamily="66" charset="0"/>
              </a:rPr>
              <a:t>of </a:t>
            </a:r>
            <a:r>
              <a:rPr lang="en-GB" sz="3600" u="sng" smtClean="0">
                <a:solidFill>
                  <a:srgbClr val="7030A0"/>
                </a:solidFill>
                <a:latin typeface="XCCW Joined 4a" panose="03050602040000000000" pitchFamily="66" charset="0"/>
              </a:rPr>
              <a:t>learning</a:t>
            </a:r>
            <a:endParaRPr lang="en-GB" sz="3600" u="sng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endParaRPr lang="en-GB" sz="20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Starter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Main Activity</a:t>
            </a: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endParaRPr lang="en-GB" sz="2400" b="1" u="sng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r>
              <a:rPr lang="en-GB" sz="2400" b="1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If you want to Challenge yourself, </a:t>
            </a:r>
          </a:p>
          <a:p>
            <a:pPr algn="ctr"/>
            <a:r>
              <a:rPr lang="en-GB" sz="2400" dirty="0">
                <a:solidFill>
                  <a:srgbClr val="7030A0"/>
                </a:solidFill>
                <a:latin typeface="XCCW Joined 4a" panose="03050602040000000000" pitchFamily="66" charset="0"/>
              </a:rPr>
              <a:t>t</a:t>
            </a: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ry our</a:t>
            </a:r>
          </a:p>
          <a:p>
            <a:pPr algn="ctr"/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HOTs</a:t>
            </a:r>
          </a:p>
          <a:p>
            <a:pPr algn="ctr"/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26" name="Picture 6" descr="Word Clipart Challen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18" y="5303561"/>
            <a:ext cx="1982810" cy="140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Challenge Clipart - Clip Art 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813" y="4279657"/>
            <a:ext cx="1919076" cy="221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3559" y="2749349"/>
            <a:ext cx="4251128" cy="85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74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25" y="285750"/>
            <a:ext cx="5686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latin typeface="XCCW Joined 4a" panose="03050602040000000000" pitchFamily="66" charset="0"/>
              </a:rPr>
              <a:t>WSFL</a:t>
            </a:r>
            <a:r>
              <a:rPr lang="en-GB" sz="3200" dirty="0">
                <a:latin typeface="XCCW Joined 4a" panose="03050602040000000000" pitchFamily="66" charset="0"/>
              </a:rPr>
              <a:t>      </a:t>
            </a:r>
            <a:endParaRPr lang="en-GB" sz="3200" u="sng" dirty="0">
              <a:latin typeface="XCCW Joined 4a" panose="03050602040000000000" pitchFamily="66" charset="0"/>
            </a:endParaRPr>
          </a:p>
        </p:txBody>
      </p:sp>
      <p:pic>
        <p:nvPicPr>
          <p:cNvPr id="16386" name="Picture 2" descr="Free Am Cliparts, Download Free Clip Art, Free Clip Art on Clip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7" y="1386840"/>
            <a:ext cx="48768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63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8" y="26119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XCCW Joined 4a" panose="03050602040000000000" pitchFamily="66" charset="0"/>
              </a:rPr>
              <a:t>Road Safety </a:t>
            </a:r>
            <a:br>
              <a:rPr lang="en-US" u="sng" dirty="0" smtClean="0">
                <a:latin typeface="XCCW Joined 4a" panose="03050602040000000000" pitchFamily="66" charset="0"/>
              </a:rPr>
            </a:br>
            <a:r>
              <a:rPr lang="en-US" sz="3100" dirty="0">
                <a:latin typeface="XCCW Joined 4a" panose="03050602040000000000" pitchFamily="66" charset="0"/>
              </a:rPr>
              <a:t/>
            </a:r>
            <a:br>
              <a:rPr lang="en-US" sz="3100" dirty="0">
                <a:latin typeface="XCCW Joined 4a" panose="03050602040000000000" pitchFamily="66" charset="0"/>
              </a:rPr>
            </a:br>
            <a:r>
              <a:rPr lang="en-US" sz="3100" dirty="0" smtClean="0">
                <a:latin typeface="XCCW Joined 4a" panose="03050602040000000000" pitchFamily="66" charset="0"/>
              </a:rPr>
              <a:t>As you may have been doing lots of walking around your local community and seeing lots of people doing the same we want you to design a Road Safety presentation! This can be however you like it could be a poster, a video presentation, a PowerPoint, a leaflet! Be as creative as you like with this!</a:t>
            </a:r>
            <a:br>
              <a:rPr lang="en-US" sz="3100" dirty="0" smtClean="0">
                <a:latin typeface="XCCW Joined 4a" panose="03050602040000000000" pitchFamily="66" charset="0"/>
              </a:rPr>
            </a:br>
            <a:r>
              <a:rPr lang="en-US" sz="3100" dirty="0">
                <a:latin typeface="XCCW Joined 4a" panose="03050602040000000000" pitchFamily="66" charset="0"/>
              </a:rPr>
              <a:t/>
            </a:r>
            <a:br>
              <a:rPr lang="en-US" sz="3100" dirty="0">
                <a:latin typeface="XCCW Joined 4a" panose="03050602040000000000" pitchFamily="66" charset="0"/>
              </a:rPr>
            </a:br>
            <a:r>
              <a:rPr lang="en-US" sz="3100" dirty="0" smtClean="0">
                <a:latin typeface="XCCW Joined 4a" panose="03050602040000000000" pitchFamily="66" charset="0"/>
              </a:rPr>
              <a:t>Think about all those things you learnt on your Road Safety training back in September! </a:t>
            </a:r>
            <a:br>
              <a:rPr lang="en-US" sz="3100" dirty="0" smtClean="0">
                <a:latin typeface="XCCW Joined 4a" panose="03050602040000000000" pitchFamily="66" charset="0"/>
              </a:rPr>
            </a:br>
            <a:r>
              <a:rPr lang="en-US" sz="3100" dirty="0" smtClean="0">
                <a:latin typeface="XCCW Joined 4a" panose="03050602040000000000" pitchFamily="66" charset="0"/>
              </a:rPr>
              <a:t/>
            </a:r>
            <a:br>
              <a:rPr lang="en-US" sz="3100" dirty="0" smtClean="0">
                <a:latin typeface="XCCW Joined 4a" panose="03050602040000000000" pitchFamily="66" charset="0"/>
              </a:rPr>
            </a:br>
            <a:r>
              <a:rPr lang="en-US" sz="3100" dirty="0" smtClean="0">
                <a:latin typeface="XCCW Joined 4a" panose="03050602040000000000" pitchFamily="66" charset="0"/>
              </a:rPr>
              <a:t>What important messages should be on your poster?</a:t>
            </a:r>
            <a:endParaRPr lang="en-US" sz="3100" dirty="0">
              <a:latin typeface="XCCW Joined 4a" panose="03050602040000000000" pitchFamily="66" charset="0"/>
            </a:endParaRPr>
          </a:p>
        </p:txBody>
      </p:sp>
      <p:pic>
        <p:nvPicPr>
          <p:cNvPr id="16386" name="Picture 2" descr="Community concept stock vector. Illustration of element - 844403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924" y="4973593"/>
            <a:ext cx="1753779" cy="175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53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1628" y="908946"/>
            <a:ext cx="2714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4a" panose="03050602040000000000" pitchFamily="66" charset="0"/>
              </a:rPr>
              <a:t>Starter</a:t>
            </a:r>
            <a:r>
              <a:rPr lang="en-GB" dirty="0" smtClean="0"/>
              <a:t>:</a:t>
            </a:r>
          </a:p>
          <a:p>
            <a:r>
              <a:rPr lang="en-GB" dirty="0">
                <a:hlinkClick r:id="rId2"/>
              </a:rPr>
              <a:t>https://www.youtube.com/watch?v=lTce7f6KGE0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11628" y="514175"/>
            <a:ext cx="5053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To be completed by everyone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01399" y="175621"/>
            <a:ext cx="3942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Answers will be given on the answer sheet on Friday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526" y="908946"/>
            <a:ext cx="691515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-209640"/>
            <a:ext cx="10515600" cy="1325563"/>
          </a:xfrm>
        </p:spPr>
        <p:txBody>
          <a:bodyPr/>
          <a:lstStyle/>
          <a:p>
            <a:r>
              <a:rPr lang="en-US" u="sng" dirty="0">
                <a:latin typeface="XCCW Joined 4a" panose="03050602040000000000" pitchFamily="66" charset="0"/>
              </a:rPr>
              <a:t>Maths – </a:t>
            </a:r>
            <a:r>
              <a:rPr lang="en-US" u="sng" dirty="0" smtClean="0">
                <a:latin typeface="XCCW Joined 4a" panose="03050602040000000000" pitchFamily="66" charset="0"/>
              </a:rPr>
              <a:t>Fractions</a:t>
            </a:r>
            <a:endParaRPr lang="en-US" u="sng" dirty="0">
              <a:latin typeface="XCCW Joined 4a" panose="03050602040000000000" pitchFamily="66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3EF3A58-038C-44A5-B8D6-DA1DEB6A87BD}"/>
              </a:ext>
            </a:extLst>
          </p:cNvPr>
          <p:cNvSpPr txBox="1">
            <a:spLocks/>
          </p:cNvSpPr>
          <p:nvPr/>
        </p:nvSpPr>
        <p:spPr>
          <a:xfrm>
            <a:off x="1011549" y="1996643"/>
            <a:ext cx="32087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u="sng" dirty="0">
              <a:latin typeface="XCCW Joined 4a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6350" y="1534978"/>
            <a:ext cx="505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XCCW Joined 4a" panose="03050602040000000000" pitchFamily="66" charset="0"/>
              </a:rPr>
              <a:t>Main Activity </a:t>
            </a:r>
            <a:endParaRPr lang="en-GB" sz="2400" u="sng" dirty="0">
              <a:latin typeface="XCCW Joined 4a" panose="03050602040000000000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1549" y="3556328"/>
            <a:ext cx="1031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4a" panose="03050602040000000000" pitchFamily="66" charset="0"/>
                <a:hlinkClick r:id="rId2"/>
              </a:rPr>
              <a:t>https://</a:t>
            </a:r>
            <a:r>
              <a:rPr lang="en-GB" sz="2400" dirty="0" smtClean="0">
                <a:latin typeface="XCCW Joined 4a" panose="03050602040000000000" pitchFamily="66" charset="0"/>
                <a:hlinkClick r:id="rId2"/>
              </a:rPr>
              <a:t>www.thenational.academy/year-3/maths/to-find-unit-fractions-of-a-given-quantity-year-3-wk1-4</a:t>
            </a:r>
            <a:endParaRPr lang="en-GB" sz="2400" dirty="0" smtClean="0">
              <a:latin typeface="XCCW Joined 4a" panose="03050602040000000000" pitchFamily="66" charset="0"/>
            </a:endParaRPr>
          </a:p>
          <a:p>
            <a:endParaRPr lang="en-GB" sz="2400" dirty="0">
              <a:latin typeface="XCCW Joined 4a" panose="03050602040000000000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035" y="796315"/>
            <a:ext cx="5053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To be completed by everyone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21832" y="2453320"/>
            <a:ext cx="1171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Click on the link and begin your learning journey. </a:t>
            </a: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Complete the pre-quiz, watch the video and complete the activities</a:t>
            </a:r>
            <a:endParaRPr lang="en-GB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120" y="5038965"/>
            <a:ext cx="1171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The answers will be given at the end of the video. </a:t>
            </a: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Please stop the video and complete the activity before listening to the answers.</a:t>
            </a:r>
            <a:endParaRPr lang="en-GB" b="1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618" y="1068002"/>
            <a:ext cx="4455916" cy="89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0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5" y="-405677"/>
            <a:ext cx="10515600" cy="1325563"/>
          </a:xfrm>
        </p:spPr>
        <p:txBody>
          <a:bodyPr>
            <a:normAutofit/>
          </a:bodyPr>
          <a:lstStyle/>
          <a:p>
            <a:r>
              <a:rPr lang="en-US" sz="1800" u="sng" dirty="0">
                <a:latin typeface="XCCW Joined 4a" panose="03050602040000000000" pitchFamily="66" charset="0"/>
              </a:rPr>
              <a:t>Maths – </a:t>
            </a:r>
            <a:r>
              <a:rPr lang="en-US" sz="1800" u="sng" dirty="0" smtClean="0">
                <a:latin typeface="XCCW Joined 4a" panose="03050602040000000000" pitchFamily="66" charset="0"/>
              </a:rPr>
              <a:t>Fractions</a:t>
            </a:r>
            <a:endParaRPr lang="en-US" sz="1800" u="sng" dirty="0">
              <a:latin typeface="XCCW Joined 4a" panose="03050602040000000000" pitchFamily="66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3EF3A58-038C-44A5-B8D6-DA1DEB6A87BD}"/>
              </a:ext>
            </a:extLst>
          </p:cNvPr>
          <p:cNvSpPr txBox="1">
            <a:spLocks/>
          </p:cNvSpPr>
          <p:nvPr/>
        </p:nvSpPr>
        <p:spPr>
          <a:xfrm>
            <a:off x="1011549" y="1996643"/>
            <a:ext cx="32087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u="sng" dirty="0">
              <a:latin typeface="XCCW Joined 4a" panose="03050602040000000000" pitchFamily="66" charset="0"/>
            </a:endParaRPr>
          </a:p>
        </p:txBody>
      </p:sp>
      <p:pic>
        <p:nvPicPr>
          <p:cNvPr id="8" name="Picture 6" descr="Word Clipart Challen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50" y="1368169"/>
            <a:ext cx="2680591" cy="189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2765" y="6222904"/>
            <a:ext cx="3942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Answers will be given on the answer sheet on Friday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7112" y="783394"/>
            <a:ext cx="1465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  <a:latin typeface="XCCW Joined 4a" panose="03050602040000000000" pitchFamily="66" charset="0"/>
              </a:rPr>
              <a:t>HOTs</a:t>
            </a:r>
            <a:endParaRPr lang="en-GB" b="1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50" y="3559356"/>
            <a:ext cx="4592251" cy="24568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/>
          <a:srcRect t="2451" b="16659"/>
          <a:stretch/>
        </p:blipFill>
        <p:spPr>
          <a:xfrm>
            <a:off x="3491321" y="496389"/>
            <a:ext cx="3246764" cy="17896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8085" y="1499620"/>
            <a:ext cx="4856682" cy="414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7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285750"/>
            <a:ext cx="112005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XCCW Joined 4a" panose="03050602040000000000" pitchFamily="66" charset="0"/>
              </a:rPr>
              <a:t>Spellings</a:t>
            </a:r>
            <a:endParaRPr lang="en-GB" sz="3200" dirty="0">
              <a:latin typeface="XCCW Joined 4a" panose="03050602040000000000" pitchFamily="66" charset="0"/>
            </a:endParaRPr>
          </a:p>
          <a:p>
            <a:endParaRPr lang="en-GB" sz="3200" dirty="0" smtClean="0">
              <a:latin typeface="XCCW Joined 4a" panose="03050602040000000000" pitchFamily="66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XCCW Joined 4a" panose="03050602040000000000" pitchFamily="66" charset="0"/>
              </a:rPr>
              <a:t>Can you draw an image linked to each of these words – make them as creative as you can and write the spelling CORRECTLY underneath your image.</a:t>
            </a:r>
            <a:endParaRPr lang="en-GB" sz="2400" dirty="0">
              <a:solidFill>
                <a:srgbClr val="FF0000"/>
              </a:solidFill>
              <a:latin typeface="XCCW Joined 4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336" y="2888315"/>
            <a:ext cx="114611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GB" sz="3200" dirty="0" smtClean="0">
                <a:latin typeface="XCCW Joined 4a" panose="03050602040000000000" pitchFamily="66" charset="0"/>
              </a:rPr>
              <a:t>eighth     2. busy   3. knowledge  </a:t>
            </a:r>
          </a:p>
          <a:p>
            <a:pPr algn="ctr"/>
            <a:r>
              <a:rPr lang="en-GB" sz="3200" dirty="0" smtClean="0">
                <a:latin typeface="XCCW Joined 4a" panose="03050602040000000000" pitchFamily="66" charset="0"/>
              </a:rPr>
              <a:t> 4. library 5. medicine    6. certain     </a:t>
            </a:r>
          </a:p>
          <a:p>
            <a:pPr algn="ctr"/>
            <a:r>
              <a:rPr lang="en-GB" sz="3200" dirty="0" smtClean="0">
                <a:latin typeface="XCCW Joined 4a" panose="03050602040000000000" pitchFamily="66" charset="0"/>
              </a:rPr>
              <a:t>7. naughty    8. strength</a:t>
            </a:r>
            <a:endParaRPr lang="en-GB" sz="3200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810" y="137562"/>
            <a:ext cx="10832128" cy="653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0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XCCW Joined 4a" panose="03050602040000000000" pitchFamily="66" charset="0"/>
              </a:rPr>
              <a:t>English – Poetry Lesson 4 </a:t>
            </a:r>
            <a:endParaRPr lang="en-US" sz="3600" u="sng" dirty="0">
              <a:latin typeface="XCCW Joined 4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XCCW Joined 4a" panose="03050602040000000000" pitchFamily="66" charset="0"/>
              </a:rPr>
              <a:t>You </a:t>
            </a:r>
            <a:r>
              <a:rPr lang="en-US" dirty="0">
                <a:latin typeface="XCCW Joined 4a" panose="03050602040000000000" pitchFamily="66" charset="0"/>
              </a:rPr>
              <a:t>should all be experts on </a:t>
            </a:r>
            <a:r>
              <a:rPr lang="en-US" dirty="0" smtClean="0">
                <a:latin typeface="XCCW Joined 4a" panose="03050602040000000000" pitchFamily="66" charset="0"/>
              </a:rPr>
              <a:t>today’s lesson </a:t>
            </a:r>
            <a:r>
              <a:rPr lang="en-US" dirty="0">
                <a:latin typeface="XCCW Joined 4a" panose="03050602040000000000" pitchFamily="66" charset="0"/>
              </a:rPr>
              <a:t>as we have done lots of work on expanded noun phrases before</a:t>
            </a:r>
            <a:r>
              <a:rPr lang="en-US" dirty="0" smtClean="0">
                <a:latin typeface="XCCW Joined 4a" panose="03050602040000000000" pitchFamily="66" charset="0"/>
              </a:rPr>
              <a:t>!</a:t>
            </a:r>
          </a:p>
          <a:p>
            <a:pPr marL="0" indent="0">
              <a:buNone/>
            </a:pPr>
            <a:endParaRPr lang="en-US" dirty="0" smtClean="0">
              <a:latin typeface="XCCW Joined 4a" panose="03050602040000000000" pitchFamily="66" charset="0"/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latin typeface="XCCW Joined 4a" panose="03050602040000000000" pitchFamily="66" charset="0"/>
                <a:hlinkClick r:id="rId2"/>
              </a:rPr>
              <a:t>https</a:t>
            </a:r>
            <a:r>
              <a:rPr lang="en-US" dirty="0">
                <a:latin typeface="XCCW Joined 4a" panose="03050602040000000000" pitchFamily="66" charset="0"/>
                <a:hlinkClick r:id="rId2"/>
              </a:rPr>
              <a:t>://</a:t>
            </a:r>
            <a:r>
              <a:rPr lang="en-US" dirty="0" smtClean="0">
                <a:latin typeface="XCCW Joined 4a" panose="03050602040000000000" pitchFamily="66" charset="0"/>
                <a:hlinkClick r:id="rId2"/>
              </a:rPr>
              <a:t>www.thenational.academy/year-3/english/poetry-spag-focus-expanded-noun-phrases-year-3-wk3-4#slide-1</a:t>
            </a:r>
            <a:endParaRPr lang="en-US" dirty="0" smtClean="0">
              <a:latin typeface="XCCW Joined 4a" panose="03050602040000000000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XCCW Joined 4a" panose="03050602040000000000" pitchFamily="66" charset="0"/>
              </a:rPr>
              <a:t>Complete the quiz before starting the lesson so you can see the pre-learning (if you listened super carefully to yesterday’s lesson this may help you with the quiz</a:t>
            </a:r>
            <a:r>
              <a:rPr lang="en-US" sz="2400" dirty="0" smtClean="0">
                <a:latin typeface="XCCW Joined 4a" panose="03050602040000000000" pitchFamily="66" charset="0"/>
              </a:rPr>
              <a:t>!) – I know you’ll all get full marks on this because you’re just experts!</a:t>
            </a:r>
            <a:endParaRPr lang="en-US" sz="2400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8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1"/>
            <a:ext cx="10515600" cy="49769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XCCW Joined 4a" panose="03050602040000000000" pitchFamily="66" charset="0"/>
              </a:rPr>
              <a:t>Once you have watched the video there is an activity to complete, this activity can be completed </a:t>
            </a:r>
            <a:r>
              <a:rPr lang="en-US" sz="2400" dirty="0" smtClean="0">
                <a:latin typeface="XCCW Joined 4a" panose="03050602040000000000" pitchFamily="66" charset="0"/>
              </a:rPr>
              <a:t>however you would like as it involves you going on a SOUND HUNT!</a:t>
            </a:r>
            <a:endParaRPr lang="en-US" sz="2400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endParaRPr lang="en-US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endParaRPr lang="en-US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US" dirty="0">
                <a:latin typeface="XCCW Joined 4a" panose="03050602040000000000" pitchFamily="66" charset="0"/>
              </a:rPr>
              <a:t>The quiz at the end of the lesson tests your knowledge from the lesson and will give you your score and the answers straight away!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XCCW Joined 4a" panose="03050602040000000000" pitchFamily="66" charset="0"/>
              </a:rPr>
              <a:t>Don’t forget if there is anything you are stuck on from this week so far you can go back and re-cap at any point! – You can re-watch the lessons and re-take the quizzes if you would like to also!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XCCW Joined 4a" panose="03050602040000000000" pitchFamily="66" charset="0"/>
              </a:rPr>
              <a:t>English – Poetry Lesson 4 </a:t>
            </a:r>
            <a:endParaRPr lang="en-US" sz="3600" u="sng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0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XCCW Joined 4a" panose="03050602040000000000" pitchFamily="66" charset="0"/>
              </a:rPr>
              <a:t>English – Poetry Lesson 4 </a:t>
            </a:r>
            <a:endParaRPr lang="en-US" sz="3600" dirty="0">
              <a:latin typeface="XCCW Joined 4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XCCW Joined 4a" panose="03050602040000000000" pitchFamily="66" charset="0"/>
              </a:rPr>
              <a:t>Your sound hunt is going to form the planning for your very own sound poem!</a:t>
            </a:r>
            <a:endParaRPr lang="en-US" dirty="0">
              <a:latin typeface="XCCW Joined 4a" panose="0305060204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537" y="4515704"/>
            <a:ext cx="3546157" cy="234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2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8111</TotalTime>
  <Words>372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XCCW Joined 4a</vt:lpstr>
      <vt:lpstr>Office Theme</vt:lpstr>
      <vt:lpstr>PowerPoint Presentation</vt:lpstr>
      <vt:lpstr>PowerPoint Presentation</vt:lpstr>
      <vt:lpstr>Maths – Fractions</vt:lpstr>
      <vt:lpstr>Maths – Fractions</vt:lpstr>
      <vt:lpstr>PowerPoint Presentation</vt:lpstr>
      <vt:lpstr>PowerPoint Presentation</vt:lpstr>
      <vt:lpstr>English – Poetry Lesson 4 </vt:lpstr>
      <vt:lpstr>English – Poetry Lesson 4 </vt:lpstr>
      <vt:lpstr>English – Poetry Lesson 4 </vt:lpstr>
      <vt:lpstr>PowerPoint Presentation</vt:lpstr>
      <vt:lpstr>Road Safety   As you may have been doing lots of walking around your local community and seeing lots of people doing the same we want you to design a Road Safety presentation! This can be however you like it could be a poster, a video presentation, a PowerPoint, a leaflet! Be as creative as you like with this!  Think about all those things you learnt on your Road Safety training back in September!   What important messages should be on your poster?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</dc:title>
  <dc:creator>Sarah Patterson</dc:creator>
  <cp:lastModifiedBy>Michael Dunderdale</cp:lastModifiedBy>
  <cp:revision>71</cp:revision>
  <dcterms:created xsi:type="dcterms:W3CDTF">2020-03-17T10:17:08Z</dcterms:created>
  <dcterms:modified xsi:type="dcterms:W3CDTF">2020-05-06T10:28:23Z</dcterms:modified>
</cp:coreProperties>
</file>