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AB02C-4C1D-4F8D-8878-F87B1E813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81757-FB30-49A2-BB76-BA9977691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BDD00-8294-4C03-9EEC-9F44A6E73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90609-97B6-4E7C-86BC-EE7548A4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CA332-2F96-46C3-B6FE-77861281B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6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763C-D45E-4CF5-BA62-DB8CC7D6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BFE54-3CD2-4CB2-93F1-072250D77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50879-554E-40E0-98BB-3C3045B7A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7A04-FA8C-46FA-A10F-E1B3AF33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3CFED-D012-453B-AAB1-09D60B62A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7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501A92-2957-486C-B825-DFBF56515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85711-6944-4483-8CB7-B55FC7E7C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2770C-7D1A-4881-901D-4CBB3E0B2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9D948-A4D0-4063-99AD-0B7EE316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ABBBE-329A-42F8-A6D6-D03C0810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38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8193-5A05-4185-B3F1-504495DB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D8FDF-2B75-4CE9-AD72-E088830F7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60E1F-C0C6-447A-B521-7D7D92EA9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66D59-4BDC-46CA-8CDE-B3BE033F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E4B8A-9A32-4541-A07D-A78B6692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2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36BFA-A414-4848-A5E2-266C9EE3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623AD-E01F-48E4-803D-32D4BB5D3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445F6-54BD-4EAA-B6A3-2F72F9D0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2ECB7-FCCD-4F85-A0B9-4626225B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02A0C-CD67-494D-B6BE-C678E54E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12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1EC2-3083-4666-A483-E85AFDA76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FA109-7EA1-43AC-9E80-E2D298A2D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441BE-29CC-41FC-9915-BFD1F2A87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418AC-015C-45DB-B9E0-F1F8EDD3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44971-E46C-4201-9CAC-3DFE2675A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56F43-36F0-4ED2-9728-0550E607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4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65A8-11DC-44BB-B63B-ADDAA630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18B2A-D4CF-4EC8-B2B6-41C1AB63B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6D7A7-906C-499B-A53E-936A3095F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FA573-789C-4AC4-8C8B-6F473FFF6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A76BC-5C5C-4682-B375-160294DE0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6B454-903C-49DD-88DD-31F2CD12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B6C912-55FC-4497-B43F-8D994321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AB6E48-F748-423A-AF86-37CECCAD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580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5BA44-34FC-4673-A240-4C820268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43750-D46C-4490-8207-6F049B09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CFB64-0BA3-451E-95F9-0FA7557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62357-4F72-4C6C-B03F-5F85E580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9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10AA8-387B-499A-8C3D-530E7B0B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48A47-DE9F-42C2-8B68-E741DB461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CCF4B-A37D-40D0-8C32-E55C3429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67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8EFE6-FECF-4321-85E3-53DABEF2A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CF18-2636-4FAC-ADD6-B0531DCC4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D03638-41E5-4A11-9412-D293F1E7F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5C32-43AF-4D85-A11E-5A27E341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146BB-4581-4DB9-ACAE-A1589DCC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0E00B-ED01-44D1-9BE7-9B8DB8A7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65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C8ECC-5D7D-44ED-950F-BDA49D6F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27F0C-6546-4657-AAEE-0D487A66D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B9A66-619B-4DD1-8D32-B8C24C27B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EAE4F-2FBD-4AEA-812A-6C83E6C1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CA15B-D9F6-41B6-B84D-0846347D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EA379-1735-4557-B952-1EAD6AFD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2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620C-BF51-4CC9-97BE-041861A6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095F1-D60A-4454-85CB-15C77CE94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6595-0575-477B-AAC7-84BE0AC28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5657-F2EE-4224-9D45-1C18EEB365BD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D8283-ED24-41C2-9B2A-6C011BB5B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9A7F-258E-4C57-B160-00A9CBFFC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1F1A7-3013-47B6-9927-589C373191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71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A41F-EFCF-4CE2-8D28-0EF69CB96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8039"/>
            <a:ext cx="9144000" cy="365097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Reception and Nursery dropping off/collection arrangements from </a:t>
            </a:r>
            <a:b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GB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3F16C-4F08-4FEC-9F4E-91F4FC70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94" y="593703"/>
            <a:ext cx="1560353" cy="15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1B38-3131-428D-861A-B3B6151B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parents will exit via the gates.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C395D-7C45-412E-8B36-9BD572BA6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89" y="1690688"/>
            <a:ext cx="6505362" cy="4879022"/>
          </a:xfrm>
        </p:spPr>
      </p:pic>
    </p:spTree>
    <p:extLst>
      <p:ext uri="{BB962C8B-B14F-4D97-AF65-F5344CB8AC3E}">
        <p14:creationId xmlns:p14="http://schemas.microsoft.com/office/powerpoint/2010/main" val="421104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4B47-F808-4B7C-B907-184E8A7E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23" y="2932936"/>
            <a:ext cx="10515600" cy="2416503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will need to follow the same route when collecting children.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DF3DAE-04C1-4C7E-962C-0EE5D1DC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095" y="785048"/>
            <a:ext cx="1947599" cy="19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2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4ABB-A489-4C39-AA6F-295C7345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Reception and Nursery children will be entering through the top gate from 21</a:t>
            </a:r>
            <a:r>
              <a:rPr lang="en-GB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C858C1-7B81-438D-89F4-6E3B1EAFC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1" b="15677"/>
          <a:stretch/>
        </p:blipFill>
        <p:spPr>
          <a:xfrm>
            <a:off x="2231473" y="1993405"/>
            <a:ext cx="6795082" cy="4344232"/>
          </a:xfrm>
        </p:spPr>
      </p:pic>
    </p:spTree>
    <p:extLst>
      <p:ext uri="{BB962C8B-B14F-4D97-AF65-F5344CB8AC3E}">
        <p14:creationId xmlns:p14="http://schemas.microsoft.com/office/powerpoint/2010/main" val="222492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650B-63C0-4A3E-8506-F08FA5FD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in R1 will enter through the back Reception door.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51CFF0-D80E-4792-B150-74B05ACB7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1423" r="14382" b="27052"/>
          <a:stretch/>
        </p:blipFill>
        <p:spPr>
          <a:xfrm>
            <a:off x="3061982" y="1887523"/>
            <a:ext cx="5100505" cy="4537860"/>
          </a:xfrm>
        </p:spPr>
      </p:pic>
    </p:spTree>
    <p:extLst>
      <p:ext uri="{BB962C8B-B14F-4D97-AF65-F5344CB8AC3E}">
        <p14:creationId xmlns:p14="http://schemas.microsoft.com/office/powerpoint/2010/main" val="15770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EFA6-8C47-48B3-86B5-47AA6656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will then continue to follow the orange cones through the gate.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F24587-5E04-4488-B6B8-B02CDCA52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469" y="1690688"/>
            <a:ext cx="6614419" cy="4960814"/>
          </a:xfrm>
        </p:spPr>
      </p:pic>
    </p:spTree>
    <p:extLst>
      <p:ext uri="{BB962C8B-B14F-4D97-AF65-F5344CB8AC3E}">
        <p14:creationId xmlns:p14="http://schemas.microsoft.com/office/powerpoint/2010/main" val="224897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A6A5-64A9-4BC3-87BE-8169C916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in R3 will enter through the gate in the Upper Deck.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EB9037-50E5-4A0D-9D55-E283F5D89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44" y="1825625"/>
            <a:ext cx="6287248" cy="4715436"/>
          </a:xfrm>
        </p:spPr>
      </p:pic>
    </p:spTree>
    <p:extLst>
      <p:ext uri="{BB962C8B-B14F-4D97-AF65-F5344CB8AC3E}">
        <p14:creationId xmlns:p14="http://schemas.microsoft.com/office/powerpoint/2010/main" val="315778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1BA2-056B-4487-AC9E-CBB664B31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will continue down the path towards Nursery.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40145B-2D4F-4F85-B43D-B30982CC7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97" y="1825625"/>
            <a:ext cx="6480195" cy="4860146"/>
          </a:xfrm>
        </p:spPr>
      </p:pic>
    </p:spTree>
    <p:extLst>
      <p:ext uri="{BB962C8B-B14F-4D97-AF65-F5344CB8AC3E}">
        <p14:creationId xmlns:p14="http://schemas.microsoft.com/office/powerpoint/2010/main" val="151117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0CD8-D0F3-4277-A10E-0F6CFE95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in Nursery will enter the Nursery building.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BA64BD-69D9-48C0-9D70-94762C16F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66" y="1825625"/>
            <a:ext cx="6304026" cy="4728020"/>
          </a:xfrm>
        </p:spPr>
      </p:pic>
    </p:spTree>
    <p:extLst>
      <p:ext uri="{BB962C8B-B14F-4D97-AF65-F5344CB8AC3E}">
        <p14:creationId xmlns:p14="http://schemas.microsoft.com/office/powerpoint/2010/main" val="203248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70DF-58FD-4C21-BBA0-45A14C89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 will continue to walk around the Reception building.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B587F0-ADAB-4AB5-91CD-BF826ECE2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4" y="1901126"/>
            <a:ext cx="5801784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CED10-75E7-4D63-A076-CA50644D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91" y="1899543"/>
            <a:ext cx="580389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3064-B645-4994-B304-B0B43408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in R2 will enter through the main Reception door.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E209E4-E29D-4368-B2A1-A8FA95640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10" y="1825624"/>
            <a:ext cx="6337582" cy="4753187"/>
          </a:xfrm>
        </p:spPr>
      </p:pic>
    </p:spTree>
    <p:extLst>
      <p:ext uri="{BB962C8B-B14F-4D97-AF65-F5344CB8AC3E}">
        <p14:creationId xmlns:p14="http://schemas.microsoft.com/office/powerpoint/2010/main" val="360141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125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Reception and Nursery dropping off/collection arrangements from  21st September 2020.</vt:lpstr>
      <vt:lpstr>Reception and Nursery children will be entering through the top gate from 21st September.</vt:lpstr>
      <vt:lpstr>Children in R1 will enter through the back Reception door. </vt:lpstr>
      <vt:lpstr>Parents will then continue to follow the orange cones through the gate.</vt:lpstr>
      <vt:lpstr>Children in R3 will enter through the gate in the Upper Deck. </vt:lpstr>
      <vt:lpstr>Parents will continue down the path towards Nursery.</vt:lpstr>
      <vt:lpstr>Children in Nursery will enter the Nursery building. </vt:lpstr>
      <vt:lpstr>Parents will continue to walk around the Reception building.</vt:lpstr>
      <vt:lpstr>Children in R2 will enter through the main Reception door. </vt:lpstr>
      <vt:lpstr>All parents will exit via the gates. </vt:lpstr>
      <vt:lpstr>Parents will need to follow the same route when collecting children.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 and Nursery returning to School September 2020</dc:title>
  <dc:creator>Hannah Williams</dc:creator>
  <cp:lastModifiedBy>Hannah Williams</cp:lastModifiedBy>
  <cp:revision>3</cp:revision>
  <dcterms:created xsi:type="dcterms:W3CDTF">2020-07-16T13:40:41Z</dcterms:created>
  <dcterms:modified xsi:type="dcterms:W3CDTF">2020-07-16T13:55:19Z</dcterms:modified>
</cp:coreProperties>
</file>