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Frequently asked questions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65255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in a typical Reception day?</a:t>
            </a:r>
            <a:endParaRPr lang="en-GB" dirty="0"/>
          </a:p>
        </p:txBody>
      </p:sp>
      <p:sp>
        <p:nvSpPr>
          <p:cNvPr id="3" name="Text Placeholder 2"/>
          <p:cNvSpPr>
            <a:spLocks noGrp="1"/>
          </p:cNvSpPr>
          <p:nvPr>
            <p:ph type="body" sz="half" idx="2"/>
          </p:nvPr>
        </p:nvSpPr>
        <p:spPr>
          <a:xfrm>
            <a:off x="1154954" y="3187337"/>
            <a:ext cx="8825659" cy="3670663"/>
          </a:xfrm>
        </p:spPr>
        <p:txBody>
          <a:bodyPr>
            <a:normAutofit fontScale="85000" lnSpcReduction="20000"/>
          </a:bodyPr>
          <a:lstStyle/>
          <a:p>
            <a:r>
              <a:rPr lang="en-GB" dirty="0" smtClean="0"/>
              <a:t>9:00 – 9:20 am small group handwriting practise / free choice access to all areas of the classroom.</a:t>
            </a:r>
            <a:endParaRPr lang="en-GB" dirty="0"/>
          </a:p>
          <a:p>
            <a:r>
              <a:rPr lang="en-GB" dirty="0" smtClean="0"/>
              <a:t>9:20 – 9:45 am phonics</a:t>
            </a:r>
          </a:p>
          <a:p>
            <a:r>
              <a:rPr lang="en-GB" dirty="0" smtClean="0"/>
              <a:t>9:45 – 9:55 am dough disco</a:t>
            </a:r>
          </a:p>
          <a:p>
            <a:r>
              <a:rPr lang="en-GB" dirty="0" smtClean="0"/>
              <a:t>10:00 – 11:00 am free choice access to all areas of the Reception Unit, including the outdoor area (in waterproofs and wellies if necessary!)</a:t>
            </a:r>
          </a:p>
          <a:p>
            <a:r>
              <a:rPr lang="en-GB" dirty="0" smtClean="0"/>
              <a:t>11:00 – 11:35 am maths – small group work / free choice to all areas in the classroom, with a mathematical focus in areas</a:t>
            </a:r>
          </a:p>
          <a:p>
            <a:r>
              <a:rPr lang="en-GB" dirty="0" smtClean="0"/>
              <a:t>11:45 am – 1:00 pm – lunch</a:t>
            </a:r>
          </a:p>
          <a:p>
            <a:r>
              <a:rPr lang="en-GB" dirty="0" smtClean="0"/>
              <a:t>1:00 – 2:00 pm – topic / writing / reading / free choice access to all areas of the classroom</a:t>
            </a:r>
          </a:p>
          <a:p>
            <a:r>
              <a:rPr lang="en-GB" dirty="0" smtClean="0"/>
              <a:t>2:00 – 3:00 pm - </a:t>
            </a:r>
            <a:r>
              <a:rPr lang="en-GB" dirty="0"/>
              <a:t>free choice access to all areas of the Reception Unit, including the outdoor area (in waterproofs and wellies if necessary!)</a:t>
            </a:r>
          </a:p>
          <a:p>
            <a:r>
              <a:rPr lang="en-GB" dirty="0" smtClean="0"/>
              <a:t>3:00pm – 3:30 pm – story / singing time</a:t>
            </a:r>
            <a:endParaRPr lang="en-GB" dirty="0"/>
          </a:p>
        </p:txBody>
      </p:sp>
    </p:spTree>
    <p:extLst>
      <p:ext uri="{BB962C8B-B14F-4D97-AF65-F5344CB8AC3E}">
        <p14:creationId xmlns:p14="http://schemas.microsoft.com/office/powerpoint/2010/main" val="29628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teach reading?</a:t>
            </a:r>
            <a:endParaRPr lang="en-GB" dirty="0"/>
          </a:p>
        </p:txBody>
      </p:sp>
      <p:sp>
        <p:nvSpPr>
          <p:cNvPr id="3" name="Text Placeholder 2"/>
          <p:cNvSpPr>
            <a:spLocks noGrp="1"/>
          </p:cNvSpPr>
          <p:nvPr>
            <p:ph type="body" sz="half" idx="2"/>
          </p:nvPr>
        </p:nvSpPr>
        <p:spPr/>
        <p:txBody>
          <a:bodyPr/>
          <a:lstStyle/>
          <a:p>
            <a:r>
              <a:rPr lang="en-GB" dirty="0" smtClean="0"/>
              <a:t>As with all Primary schools, reading is taught through systematic phonics teaching.  We use the highly successful Read Write </a:t>
            </a:r>
            <a:r>
              <a:rPr lang="en-GB" dirty="0" err="1" smtClean="0"/>
              <a:t>Inc</a:t>
            </a:r>
            <a:r>
              <a:rPr lang="en-GB" dirty="0" smtClean="0"/>
              <a:t> phonics scheme.  The children are regularly assessed and taught by trained staff in small groups with children who are at the same point of learning.  Children take home books that are matched to their reading ability, consolidating the learning that takes place in school.</a:t>
            </a:r>
          </a:p>
        </p:txBody>
      </p:sp>
    </p:spTree>
    <p:extLst>
      <p:ext uri="{BB962C8B-B14F-4D97-AF65-F5344CB8AC3E}">
        <p14:creationId xmlns:p14="http://schemas.microsoft.com/office/powerpoint/2010/main" val="293965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school uniform?</a:t>
            </a:r>
            <a:endParaRPr lang="en-GB" dirty="0"/>
          </a:p>
        </p:txBody>
      </p:sp>
      <p:sp>
        <p:nvSpPr>
          <p:cNvPr id="3" name="Text Placeholder 2"/>
          <p:cNvSpPr>
            <a:spLocks noGrp="1"/>
          </p:cNvSpPr>
          <p:nvPr>
            <p:ph type="body" sz="half" idx="2"/>
          </p:nvPr>
        </p:nvSpPr>
        <p:spPr/>
        <p:txBody>
          <a:bodyPr/>
          <a:lstStyle/>
          <a:p>
            <a:r>
              <a:rPr lang="en-GB" dirty="0" smtClean="0"/>
              <a:t>The school uniform consists of a purple sweatshirt and yellow polo shirt with the school logo on and grey trousers or skirts.  We ask that all children have a school book bag and a suitable coat for the season.  As we have large grounds for our children to explore, we teach PE through our daily provision and no PE kit is required until Year 1.</a:t>
            </a:r>
            <a:endParaRPr lang="en-GB" dirty="0"/>
          </a:p>
        </p:txBody>
      </p:sp>
    </p:spTree>
    <p:extLst>
      <p:ext uri="{BB962C8B-B14F-4D97-AF65-F5344CB8AC3E}">
        <p14:creationId xmlns:p14="http://schemas.microsoft.com/office/powerpoint/2010/main" val="335475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Reception eat dinner?</a:t>
            </a:r>
            <a:endParaRPr lang="en-GB" dirty="0"/>
          </a:p>
        </p:txBody>
      </p:sp>
      <p:sp>
        <p:nvSpPr>
          <p:cNvPr id="3" name="Text Placeholder 2"/>
          <p:cNvSpPr>
            <a:spLocks noGrp="1"/>
          </p:cNvSpPr>
          <p:nvPr>
            <p:ph type="body" sz="half" idx="2"/>
          </p:nvPr>
        </p:nvSpPr>
        <p:spPr/>
        <p:txBody>
          <a:bodyPr>
            <a:normAutofit/>
          </a:bodyPr>
          <a:lstStyle/>
          <a:p>
            <a:r>
              <a:rPr lang="en-GB" dirty="0" smtClean="0"/>
              <a:t>We take all Reception over the road to the main school where a hot lunch is available each day.  </a:t>
            </a:r>
            <a:r>
              <a:rPr lang="en-GB" dirty="0" smtClean="0"/>
              <a:t>Currently, school </a:t>
            </a:r>
            <a:r>
              <a:rPr lang="en-GB" dirty="0" smtClean="0"/>
              <a:t>dinners are free for ALL children in Reception and Years 1 and 2 but a packed lunch from home can be brought in if you prefer.  </a:t>
            </a:r>
          </a:p>
          <a:p>
            <a:r>
              <a:rPr lang="en-GB" dirty="0" smtClean="0"/>
              <a:t>Please rest assured </a:t>
            </a:r>
            <a:r>
              <a:rPr lang="en-GB" smtClean="0"/>
              <a:t>that any dietary </a:t>
            </a:r>
            <a:r>
              <a:rPr lang="en-GB" dirty="0" smtClean="0"/>
              <a:t>requirements will be catered for if we are made aware. </a:t>
            </a:r>
            <a:endParaRPr lang="en-GB" dirty="0"/>
          </a:p>
        </p:txBody>
      </p:sp>
    </p:spTree>
    <p:extLst>
      <p:ext uri="{BB962C8B-B14F-4D97-AF65-F5344CB8AC3E}">
        <p14:creationId xmlns:p14="http://schemas.microsoft.com/office/powerpoint/2010/main" val="4221927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37</TotalTime>
  <Words>381</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Frequently asked questions</vt:lpstr>
      <vt:lpstr>What happens in a typical Reception day?</vt:lpstr>
      <vt:lpstr>How do you teach reading?</vt:lpstr>
      <vt:lpstr>What is the school uniform?</vt:lpstr>
      <vt:lpstr>Where do Reception eat dinner?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Frequently asked questions</dc:title>
  <dc:creator>Rachel Davies</dc:creator>
  <cp:lastModifiedBy>Rachel Davies</cp:lastModifiedBy>
  <cp:revision>7</cp:revision>
  <dcterms:created xsi:type="dcterms:W3CDTF">2020-11-25T20:08:06Z</dcterms:created>
  <dcterms:modified xsi:type="dcterms:W3CDTF">2020-11-27T08:21:16Z</dcterms:modified>
</cp:coreProperties>
</file>