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e7d33f8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e7d33f8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e7d33f8a4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e7d33f8a4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5" Type="http://schemas.openxmlformats.org/officeDocument/2006/relationships/image" Target="../media/image5.png"/><Relationship Id="rId10" Type="http://schemas.openxmlformats.org/officeDocument/2006/relationships/image" Target="../media/image14.jpg"/><Relationship Id="rId4" Type="http://schemas.openxmlformats.org/officeDocument/2006/relationships/image" Target="../media/image3.png"/><Relationship Id="rId9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19.jpg"/><Relationship Id="rId4" Type="http://schemas.openxmlformats.org/officeDocument/2006/relationships/image" Target="../media/image3.png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115834" y="162477"/>
            <a:ext cx="2118368" cy="1917917"/>
            <a:chOff x="7139100" y="326800"/>
            <a:chExt cx="1894275" cy="1877550"/>
          </a:xfrm>
        </p:grpSpPr>
        <p:pic>
          <p:nvPicPr>
            <p:cNvPr id="55" name="Google Shape;55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139100" y="326800"/>
              <a:ext cx="1894275" cy="1877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266205" y="456950"/>
              <a:ext cx="1595904" cy="15538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" name="Google Shape;57;p13"/>
          <p:cNvGrpSpPr/>
          <p:nvPr/>
        </p:nvGrpSpPr>
        <p:grpSpPr>
          <a:xfrm>
            <a:off x="2382600" y="410975"/>
            <a:ext cx="2118425" cy="2627225"/>
            <a:chOff x="98375" y="162475"/>
            <a:chExt cx="2118425" cy="2627225"/>
          </a:xfrm>
        </p:grpSpPr>
        <p:pic>
          <p:nvPicPr>
            <p:cNvPr id="58" name="Google Shape;58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5400000">
              <a:off x="-156025" y="416875"/>
              <a:ext cx="2627225" cy="211842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FFFF00">
                  <a:alpha val="50000"/>
                </a:srgbClr>
              </a:outerShdw>
            </a:effectLst>
          </p:spPr>
        </p:pic>
        <p:pic>
          <p:nvPicPr>
            <p:cNvPr id="59" name="Google Shape;59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51675" y="400925"/>
              <a:ext cx="1700026" cy="22148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0" name="Google Shape;60;p13"/>
          <p:cNvGrpSpPr/>
          <p:nvPr/>
        </p:nvGrpSpPr>
        <p:grpSpPr>
          <a:xfrm>
            <a:off x="4817803" y="-1"/>
            <a:ext cx="1973703" cy="1409681"/>
            <a:chOff x="2344275" y="162475"/>
            <a:chExt cx="2564250" cy="1780350"/>
          </a:xfrm>
        </p:grpSpPr>
        <p:pic>
          <p:nvPicPr>
            <p:cNvPr id="61" name="Google Shape;61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344275" y="162475"/>
              <a:ext cx="2564250" cy="1780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3"/>
            <p:cNvPicPr preferRelativeResize="0"/>
            <p:nvPr/>
          </p:nvPicPr>
          <p:blipFill rotWithShape="1">
            <a:blip r:embed="rId8">
              <a:alphaModFix/>
            </a:blip>
            <a:srcRect l="28098" t="13361" r="30756" b="38299"/>
            <a:stretch/>
          </p:blipFill>
          <p:spPr>
            <a:xfrm>
              <a:off x="2530437" y="349000"/>
              <a:ext cx="2191924" cy="1382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9928" y="1698588"/>
            <a:ext cx="1784686" cy="1593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03500" y="1831600"/>
            <a:ext cx="1497551" cy="125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" name="Google Shape;65;p13"/>
          <p:cNvGrpSpPr/>
          <p:nvPr/>
        </p:nvGrpSpPr>
        <p:grpSpPr>
          <a:xfrm>
            <a:off x="7108269" y="342855"/>
            <a:ext cx="1846251" cy="2521428"/>
            <a:chOff x="4971225" y="437925"/>
            <a:chExt cx="1881050" cy="2614775"/>
          </a:xfrm>
        </p:grpSpPr>
        <p:pic>
          <p:nvPicPr>
            <p:cNvPr id="66" name="Google Shape;66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5400000">
              <a:off x="4604362" y="804787"/>
              <a:ext cx="2614775" cy="188105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FFFF00">
                  <a:alpha val="50000"/>
                </a:srgbClr>
              </a:outerShdw>
            </a:effectLst>
          </p:spPr>
        </p:pic>
        <p:pic>
          <p:nvPicPr>
            <p:cNvPr id="67" name="Google Shape;67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5210775" y="678400"/>
              <a:ext cx="1449588" cy="213382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8" name="Google Shape;68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-216920" y="2353825"/>
            <a:ext cx="2739025" cy="286228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423450" y="3088600"/>
            <a:ext cx="13503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Wibsey Art Gallery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530375" y="2217375"/>
            <a:ext cx="1543200" cy="335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1" name="Google Shape;71;p13"/>
          <p:cNvSpPr/>
          <p:nvPr/>
        </p:nvSpPr>
        <p:spPr>
          <a:xfrm>
            <a:off x="510625" y="2129625"/>
            <a:ext cx="1183200" cy="224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/>
          <p:cNvSpPr txBox="1"/>
          <p:nvPr/>
        </p:nvSpPr>
        <p:spPr>
          <a:xfrm>
            <a:off x="573688" y="2018025"/>
            <a:ext cx="13500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Riley, Year 6</a:t>
            </a:r>
            <a:r>
              <a:rPr lang="en-GB" sz="1500"/>
              <a:t> </a:t>
            </a:r>
            <a:endParaRPr sz="1500"/>
          </a:p>
        </p:txBody>
      </p:sp>
      <p:sp>
        <p:nvSpPr>
          <p:cNvPr id="73" name="Google Shape;73;p13"/>
          <p:cNvSpPr/>
          <p:nvPr/>
        </p:nvSpPr>
        <p:spPr>
          <a:xfrm>
            <a:off x="2886075" y="3133725"/>
            <a:ext cx="1194900" cy="224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3"/>
          <p:cNvSpPr txBox="1"/>
          <p:nvPr/>
        </p:nvSpPr>
        <p:spPr>
          <a:xfrm>
            <a:off x="2913225" y="3052875"/>
            <a:ext cx="11406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</a:t>
            </a:r>
            <a:r>
              <a:rPr lang="en-GB" sz="1200"/>
              <a:t>vie, Year 5</a:t>
            </a:r>
            <a:endParaRPr sz="1200"/>
          </a:p>
        </p:txBody>
      </p:sp>
      <p:sp>
        <p:nvSpPr>
          <p:cNvPr id="75" name="Google Shape;75;p13"/>
          <p:cNvSpPr/>
          <p:nvPr/>
        </p:nvSpPr>
        <p:spPr>
          <a:xfrm>
            <a:off x="5400675" y="1438275"/>
            <a:ext cx="823200" cy="171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3"/>
          <p:cNvSpPr txBox="1"/>
          <p:nvPr/>
        </p:nvSpPr>
        <p:spPr>
          <a:xfrm>
            <a:off x="5340118" y="1373298"/>
            <a:ext cx="1014300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 smtClean="0"/>
              <a:t>Ava</a:t>
            </a:r>
            <a:r>
              <a:rPr lang="en-GB" sz="1100" dirty="0" smtClean="0"/>
              <a:t>, </a:t>
            </a:r>
            <a:r>
              <a:rPr lang="en-GB" sz="1100" dirty="0"/>
              <a:t>Year 1</a:t>
            </a:r>
            <a:endParaRPr sz="1100" dirty="0"/>
          </a:p>
        </p:txBody>
      </p:sp>
      <p:sp>
        <p:nvSpPr>
          <p:cNvPr id="77" name="Google Shape;77;p13"/>
          <p:cNvSpPr/>
          <p:nvPr/>
        </p:nvSpPr>
        <p:spPr>
          <a:xfrm>
            <a:off x="5372100" y="3267075"/>
            <a:ext cx="1052400" cy="171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3"/>
          <p:cNvSpPr txBox="1"/>
          <p:nvPr/>
        </p:nvSpPr>
        <p:spPr>
          <a:xfrm>
            <a:off x="5287598" y="3189157"/>
            <a:ext cx="1231200" cy="1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/>
              <a:t>Joseph, Year 1</a:t>
            </a:r>
            <a:endParaRPr sz="1200" dirty="0"/>
          </a:p>
        </p:txBody>
      </p:sp>
      <p:sp>
        <p:nvSpPr>
          <p:cNvPr id="79" name="Google Shape;79;p13"/>
          <p:cNvSpPr/>
          <p:nvPr/>
        </p:nvSpPr>
        <p:spPr>
          <a:xfrm>
            <a:off x="7282594" y="2896760"/>
            <a:ext cx="1497600" cy="231897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3"/>
          <p:cNvSpPr txBox="1"/>
          <p:nvPr/>
        </p:nvSpPr>
        <p:spPr>
          <a:xfrm>
            <a:off x="7374725" y="2900375"/>
            <a:ext cx="1386000" cy="1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1" name="Google Shape;81;p13"/>
          <p:cNvSpPr txBox="1"/>
          <p:nvPr/>
        </p:nvSpPr>
        <p:spPr>
          <a:xfrm>
            <a:off x="7203517" y="2864276"/>
            <a:ext cx="1784700" cy="1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/>
              <a:t>Ellie-Rose, Reception</a:t>
            </a:r>
            <a:endParaRPr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725" y="162475"/>
            <a:ext cx="2032625" cy="191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2128200" y="665375"/>
            <a:ext cx="2627225" cy="21184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FF00">
                <a:alpha val="50000"/>
              </a:srgbClr>
            </a:outerShdw>
          </a:effectLst>
        </p:spPr>
      </p:pic>
      <p:pic>
        <p:nvPicPr>
          <p:cNvPr id="88" name="Google Shape;8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7803" y="-1"/>
            <a:ext cx="1973703" cy="1409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9925" y="1698600"/>
            <a:ext cx="1543200" cy="15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6770681" y="680443"/>
            <a:ext cx="2521428" cy="18462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FF00">
                <a:alpha val="50000"/>
              </a:srgbClr>
            </a:outerShdw>
          </a:effectLst>
        </p:spPr>
      </p:pic>
      <p:pic>
        <p:nvPicPr>
          <p:cNvPr id="91" name="Google Shape;9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16920" y="2353825"/>
            <a:ext cx="2739025" cy="286228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423438" y="3088600"/>
            <a:ext cx="1350300" cy="8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Wibsey Art Gallery 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530375" y="2217375"/>
            <a:ext cx="1543200" cy="335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4" name="Google Shape;94;p14"/>
          <p:cNvSpPr/>
          <p:nvPr/>
        </p:nvSpPr>
        <p:spPr>
          <a:xfrm>
            <a:off x="510625" y="2129625"/>
            <a:ext cx="1183200" cy="224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573688" y="2018025"/>
            <a:ext cx="13500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Neive, Year 1</a:t>
            </a:r>
            <a:r>
              <a:rPr lang="en-GB" sz="1500"/>
              <a:t> </a:t>
            </a:r>
            <a:endParaRPr sz="1500"/>
          </a:p>
        </p:txBody>
      </p:sp>
      <p:sp>
        <p:nvSpPr>
          <p:cNvPr id="96" name="Google Shape;96;p14"/>
          <p:cNvSpPr/>
          <p:nvPr/>
        </p:nvSpPr>
        <p:spPr>
          <a:xfrm>
            <a:off x="2886075" y="3133725"/>
            <a:ext cx="1194900" cy="224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2913225" y="3052875"/>
            <a:ext cx="11406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Alex</a:t>
            </a:r>
            <a:r>
              <a:rPr lang="en-GB" sz="1200"/>
              <a:t>, Year 4</a:t>
            </a:r>
            <a:endParaRPr sz="1200"/>
          </a:p>
        </p:txBody>
      </p:sp>
      <p:sp>
        <p:nvSpPr>
          <p:cNvPr id="98" name="Google Shape;98;p14"/>
          <p:cNvSpPr/>
          <p:nvPr/>
        </p:nvSpPr>
        <p:spPr>
          <a:xfrm>
            <a:off x="5400675" y="1438275"/>
            <a:ext cx="823200" cy="171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5345125" y="1391972"/>
            <a:ext cx="1014300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/>
              <a:t>Zari, Year 4</a:t>
            </a:r>
            <a:endParaRPr sz="1100" dirty="0"/>
          </a:p>
        </p:txBody>
      </p:sp>
      <p:sp>
        <p:nvSpPr>
          <p:cNvPr id="100" name="Google Shape;100;p14"/>
          <p:cNvSpPr/>
          <p:nvPr/>
        </p:nvSpPr>
        <p:spPr>
          <a:xfrm>
            <a:off x="5136625" y="3292500"/>
            <a:ext cx="1052400" cy="171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5095100" y="3222225"/>
            <a:ext cx="1231200" cy="1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/>
              <a:t>Leevi, Year 2</a:t>
            </a:r>
            <a:endParaRPr sz="1200" dirty="0"/>
          </a:p>
        </p:txBody>
      </p:sp>
      <p:sp>
        <p:nvSpPr>
          <p:cNvPr id="102" name="Google Shape;102;p14"/>
          <p:cNvSpPr/>
          <p:nvPr/>
        </p:nvSpPr>
        <p:spPr>
          <a:xfrm>
            <a:off x="7440650" y="2886075"/>
            <a:ext cx="1231200" cy="171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7441850" y="2886075"/>
            <a:ext cx="1386000" cy="1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04" name="Google Shape;104;p14"/>
          <p:cNvSpPr txBox="1"/>
          <p:nvPr/>
        </p:nvSpPr>
        <p:spPr>
          <a:xfrm>
            <a:off x="7320700" y="2816775"/>
            <a:ext cx="1784700" cy="1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/>
              <a:t>    Max, Year 5</a:t>
            </a:r>
            <a:endParaRPr sz="1200" dirty="0"/>
          </a:p>
        </p:txBody>
      </p:sp>
      <p:pic>
        <p:nvPicPr>
          <p:cNvPr id="105" name="Google Shape;10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99150" y="594900"/>
            <a:ext cx="1647736" cy="2282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61975" y="1846600"/>
            <a:ext cx="1297450" cy="123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5775" y="348500"/>
            <a:ext cx="1732450" cy="153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59925" y="154650"/>
            <a:ext cx="1647725" cy="109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20700" y="539375"/>
            <a:ext cx="1441850" cy="218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725" y="162475"/>
            <a:ext cx="2032625" cy="20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2128200" y="665375"/>
            <a:ext cx="2627225" cy="21184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FF00">
                <a:alpha val="50000"/>
              </a:srgbClr>
            </a:outerShdw>
          </a:effectLst>
        </p:spPr>
      </p:pic>
      <p:pic>
        <p:nvPicPr>
          <p:cNvPr id="116" name="Google Shape;11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7803" y="463974"/>
            <a:ext cx="1973704" cy="1409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6770681" y="680444"/>
            <a:ext cx="2521428" cy="18462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FF00">
                <a:alpha val="50000"/>
              </a:srgbClr>
            </a:outerShdw>
          </a:effectLst>
        </p:spPr>
      </p:pic>
      <p:pic>
        <p:nvPicPr>
          <p:cNvPr id="118" name="Google Shape;11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16920" y="2353825"/>
            <a:ext cx="2739025" cy="286228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 txBox="1"/>
          <p:nvPr/>
        </p:nvSpPr>
        <p:spPr>
          <a:xfrm>
            <a:off x="423438" y="3088600"/>
            <a:ext cx="1350300" cy="8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Wibsey Art Gallery 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530375" y="2217375"/>
            <a:ext cx="1543200" cy="335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21" name="Google Shape;121;p15"/>
          <p:cNvSpPr/>
          <p:nvPr/>
        </p:nvSpPr>
        <p:spPr>
          <a:xfrm>
            <a:off x="507000" y="2217375"/>
            <a:ext cx="1183200" cy="224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579205" y="2117578"/>
            <a:ext cx="13500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/>
              <a:t>Safa</a:t>
            </a:r>
            <a:r>
              <a:rPr lang="en-GB" sz="1200" dirty="0"/>
              <a:t>, Year 2</a:t>
            </a:r>
            <a:r>
              <a:rPr lang="en-GB" sz="1500" dirty="0"/>
              <a:t> </a:t>
            </a:r>
            <a:endParaRPr sz="1500" dirty="0"/>
          </a:p>
        </p:txBody>
      </p:sp>
      <p:sp>
        <p:nvSpPr>
          <p:cNvPr id="123" name="Google Shape;123;p15"/>
          <p:cNvSpPr/>
          <p:nvPr/>
        </p:nvSpPr>
        <p:spPr>
          <a:xfrm>
            <a:off x="2886075" y="3133725"/>
            <a:ext cx="1303200" cy="224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5"/>
          <p:cNvSpPr txBox="1"/>
          <p:nvPr/>
        </p:nvSpPr>
        <p:spPr>
          <a:xfrm>
            <a:off x="2913225" y="3052875"/>
            <a:ext cx="14235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Noah,</a:t>
            </a:r>
            <a:r>
              <a:rPr lang="en-GB" sz="1200"/>
              <a:t> Nursery</a:t>
            </a:r>
            <a:endParaRPr sz="1200"/>
          </a:p>
        </p:txBody>
      </p:sp>
      <p:sp>
        <p:nvSpPr>
          <p:cNvPr id="125" name="Google Shape;125;p15"/>
          <p:cNvSpPr/>
          <p:nvPr/>
        </p:nvSpPr>
        <p:spPr>
          <a:xfrm>
            <a:off x="5314150" y="2073825"/>
            <a:ext cx="981000" cy="171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5"/>
          <p:cNvSpPr txBox="1"/>
          <p:nvPr/>
        </p:nvSpPr>
        <p:spPr>
          <a:xfrm>
            <a:off x="5297500" y="2026055"/>
            <a:ext cx="1014300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/>
              <a:t>Ethan,Year 5</a:t>
            </a:r>
            <a:endParaRPr sz="1100" dirty="0"/>
          </a:p>
        </p:txBody>
      </p:sp>
      <p:sp>
        <p:nvSpPr>
          <p:cNvPr id="127" name="Google Shape;127;p15"/>
          <p:cNvSpPr/>
          <p:nvPr/>
        </p:nvSpPr>
        <p:spPr>
          <a:xfrm>
            <a:off x="7440650" y="2886075"/>
            <a:ext cx="1231200" cy="171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5"/>
          <p:cNvSpPr txBox="1"/>
          <p:nvPr/>
        </p:nvSpPr>
        <p:spPr>
          <a:xfrm>
            <a:off x="7441850" y="2886075"/>
            <a:ext cx="1386000" cy="1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29" name="Google Shape;129;p15"/>
          <p:cNvSpPr txBox="1"/>
          <p:nvPr/>
        </p:nvSpPr>
        <p:spPr>
          <a:xfrm>
            <a:off x="7359300" y="2794964"/>
            <a:ext cx="1784700" cy="1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/>
              <a:t>   </a:t>
            </a:r>
            <a:r>
              <a:rPr lang="en-GB" sz="1200" dirty="0" smtClean="0"/>
              <a:t>Alizeh,Year </a:t>
            </a:r>
            <a:r>
              <a:rPr lang="en-GB" sz="1200" dirty="0"/>
              <a:t>6</a:t>
            </a:r>
            <a:endParaRPr sz="1200" dirty="0"/>
          </a:p>
        </p:txBody>
      </p:sp>
      <p:pic>
        <p:nvPicPr>
          <p:cNvPr id="130" name="Google Shape;13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3300" y="342850"/>
            <a:ext cx="1698575" cy="16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84650" y="535725"/>
            <a:ext cx="1543199" cy="215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55375" y="535725"/>
            <a:ext cx="1698550" cy="118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38250" y="546725"/>
            <a:ext cx="1698575" cy="23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61</Words>
  <Application>Microsoft Office PowerPoint</Application>
  <PresentationFormat>On-screen Show (16:9)</PresentationFormat>
  <Paragraphs>17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Kershaw</dc:creator>
  <cp:lastModifiedBy>Sally Kershaw</cp:lastModifiedBy>
  <cp:revision>2</cp:revision>
  <dcterms:modified xsi:type="dcterms:W3CDTF">2020-12-01T11:09:37Z</dcterms:modified>
</cp:coreProperties>
</file>