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3" r:id="rId2"/>
    <p:sldId id="260" r:id="rId3"/>
    <p:sldId id="266" r:id="rId4"/>
    <p:sldId id="264" r:id="rId5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0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0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9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2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0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15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F3A726A-052C-4F77-A340-712D057D00A9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E6E444D-DE6D-4842-AF60-3C3FC1243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9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Distilling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9" y="4000814"/>
            <a:ext cx="4432522" cy="584065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/>
              <a:t>What it should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650" y="1486651"/>
            <a:ext cx="1769640" cy="26251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7864" y="4584879"/>
            <a:ext cx="11327668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can identify key information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I separate key information from the details?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I summarise?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link new acquired learning with existing knowledge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can apply new learning to other subjects and situations</a:t>
            </a:r>
          </a:p>
        </p:txBody>
      </p:sp>
    </p:spTree>
    <p:extLst>
      <p:ext uri="{BB962C8B-B14F-4D97-AF65-F5344CB8AC3E}">
        <p14:creationId xmlns:p14="http://schemas.microsoft.com/office/powerpoint/2010/main" val="189369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Interdependence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9" y="4000814"/>
            <a:ext cx="4432522" cy="584065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/>
              <a:t>What it should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988" y="1441291"/>
            <a:ext cx="3132911" cy="3379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863" y="4584879"/>
            <a:ext cx="10864029" cy="188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notice useful learning behaviours of others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imitate the learning behaviours and skills of others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know that I am responsible for my learning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enjoy and gain from learning with others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know when I need to let others contribute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7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Imagining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9" y="4000814"/>
            <a:ext cx="4432522" cy="584065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/>
              <a:t>What it should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662" y="1642466"/>
            <a:ext cx="2698673" cy="24761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4495" y="4283508"/>
            <a:ext cx="8298287" cy="260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notice details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imitate others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draw on my senses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see things from different angles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play around with different ideas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don’t mind rethinking my ideas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take risks with my final outcome</a:t>
            </a:r>
          </a:p>
        </p:txBody>
      </p:sp>
    </p:spTree>
    <p:extLst>
      <p:ext uri="{BB962C8B-B14F-4D97-AF65-F5344CB8AC3E}">
        <p14:creationId xmlns:p14="http://schemas.microsoft.com/office/powerpoint/2010/main" val="374450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0" cy="6378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Revising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739" y="4000814"/>
            <a:ext cx="4432522" cy="584065"/>
          </a:xfrm>
        </p:spPr>
        <p:txBody>
          <a:bodyPr>
            <a:normAutofit fontScale="92500" lnSpcReduction="10000"/>
          </a:bodyPr>
          <a:lstStyle/>
          <a:p>
            <a:r>
              <a:rPr lang="en-GB" sz="4400" dirty="0"/>
              <a:t>What it should like:</a:t>
            </a:r>
          </a:p>
        </p:txBody>
      </p:sp>
      <p:sp>
        <p:nvSpPr>
          <p:cNvPr id="4" name="Freeform 403"/>
          <p:cNvSpPr>
            <a:spLocks/>
          </p:cNvSpPr>
          <p:nvPr/>
        </p:nvSpPr>
        <p:spPr bwMode="auto">
          <a:xfrm rot="193983">
            <a:off x="3468840" y="2968555"/>
            <a:ext cx="39205" cy="106618"/>
          </a:xfrm>
          <a:custGeom>
            <a:avLst/>
            <a:gdLst>
              <a:gd name="T0" fmla="*/ 51 w 51"/>
              <a:gd name="T1" fmla="*/ 0 h 147"/>
              <a:gd name="T2" fmla="*/ 51 w 51"/>
              <a:gd name="T3" fmla="*/ 7 h 147"/>
              <a:gd name="T4" fmla="*/ 49 w 51"/>
              <a:gd name="T5" fmla="*/ 15 h 147"/>
              <a:gd name="T6" fmla="*/ 45 w 51"/>
              <a:gd name="T7" fmla="*/ 24 h 147"/>
              <a:gd name="T8" fmla="*/ 39 w 51"/>
              <a:gd name="T9" fmla="*/ 33 h 147"/>
              <a:gd name="T10" fmla="*/ 36 w 51"/>
              <a:gd name="T11" fmla="*/ 37 h 147"/>
              <a:gd name="T12" fmla="*/ 32 w 51"/>
              <a:gd name="T13" fmla="*/ 39 h 147"/>
              <a:gd name="T14" fmla="*/ 30 w 51"/>
              <a:gd name="T15" fmla="*/ 43 h 147"/>
              <a:gd name="T16" fmla="*/ 28 w 51"/>
              <a:gd name="T17" fmla="*/ 50 h 147"/>
              <a:gd name="T18" fmla="*/ 26 w 51"/>
              <a:gd name="T19" fmla="*/ 54 h 147"/>
              <a:gd name="T20" fmla="*/ 23 w 51"/>
              <a:gd name="T21" fmla="*/ 59 h 147"/>
              <a:gd name="T22" fmla="*/ 21 w 51"/>
              <a:gd name="T23" fmla="*/ 63 h 147"/>
              <a:gd name="T24" fmla="*/ 23 w 51"/>
              <a:gd name="T25" fmla="*/ 67 h 147"/>
              <a:gd name="T26" fmla="*/ 21 w 51"/>
              <a:gd name="T27" fmla="*/ 71 h 147"/>
              <a:gd name="T28" fmla="*/ 19 w 51"/>
              <a:gd name="T29" fmla="*/ 76 h 147"/>
              <a:gd name="T30" fmla="*/ 17 w 51"/>
              <a:gd name="T31" fmla="*/ 82 h 147"/>
              <a:gd name="T32" fmla="*/ 15 w 51"/>
              <a:gd name="T33" fmla="*/ 87 h 147"/>
              <a:gd name="T34" fmla="*/ 13 w 51"/>
              <a:gd name="T35" fmla="*/ 91 h 147"/>
              <a:gd name="T36" fmla="*/ 13 w 51"/>
              <a:gd name="T37" fmla="*/ 97 h 147"/>
              <a:gd name="T38" fmla="*/ 13 w 51"/>
              <a:gd name="T39" fmla="*/ 102 h 147"/>
              <a:gd name="T40" fmla="*/ 13 w 51"/>
              <a:gd name="T41" fmla="*/ 108 h 147"/>
              <a:gd name="T42" fmla="*/ 13 w 51"/>
              <a:gd name="T43" fmla="*/ 113 h 147"/>
              <a:gd name="T44" fmla="*/ 13 w 51"/>
              <a:gd name="T45" fmla="*/ 117 h 147"/>
              <a:gd name="T46" fmla="*/ 15 w 51"/>
              <a:gd name="T47" fmla="*/ 123 h 147"/>
              <a:gd name="T48" fmla="*/ 17 w 51"/>
              <a:gd name="T49" fmla="*/ 128 h 147"/>
              <a:gd name="T50" fmla="*/ 19 w 51"/>
              <a:gd name="T51" fmla="*/ 132 h 147"/>
              <a:gd name="T52" fmla="*/ 23 w 51"/>
              <a:gd name="T53" fmla="*/ 134 h 147"/>
              <a:gd name="T54" fmla="*/ 28 w 51"/>
              <a:gd name="T55" fmla="*/ 138 h 147"/>
              <a:gd name="T56" fmla="*/ 34 w 51"/>
              <a:gd name="T57" fmla="*/ 141 h 147"/>
              <a:gd name="T58" fmla="*/ 32 w 51"/>
              <a:gd name="T59" fmla="*/ 145 h 147"/>
              <a:gd name="T60" fmla="*/ 32 w 51"/>
              <a:gd name="T61" fmla="*/ 147 h 147"/>
              <a:gd name="T62" fmla="*/ 21 w 51"/>
              <a:gd name="T63" fmla="*/ 145 h 147"/>
              <a:gd name="T64" fmla="*/ 15 w 51"/>
              <a:gd name="T65" fmla="*/ 141 h 147"/>
              <a:gd name="T66" fmla="*/ 8 w 51"/>
              <a:gd name="T67" fmla="*/ 134 h 147"/>
              <a:gd name="T68" fmla="*/ 4 w 51"/>
              <a:gd name="T69" fmla="*/ 130 h 147"/>
              <a:gd name="T70" fmla="*/ 2 w 51"/>
              <a:gd name="T71" fmla="*/ 121 h 147"/>
              <a:gd name="T72" fmla="*/ 0 w 51"/>
              <a:gd name="T73" fmla="*/ 113 h 147"/>
              <a:gd name="T74" fmla="*/ 0 w 51"/>
              <a:gd name="T75" fmla="*/ 104 h 147"/>
              <a:gd name="T76" fmla="*/ 2 w 51"/>
              <a:gd name="T77" fmla="*/ 95 h 147"/>
              <a:gd name="T78" fmla="*/ 4 w 51"/>
              <a:gd name="T79" fmla="*/ 87 h 147"/>
              <a:gd name="T80" fmla="*/ 6 w 51"/>
              <a:gd name="T81" fmla="*/ 78 h 147"/>
              <a:gd name="T82" fmla="*/ 8 w 51"/>
              <a:gd name="T83" fmla="*/ 67 h 147"/>
              <a:gd name="T84" fmla="*/ 13 w 51"/>
              <a:gd name="T85" fmla="*/ 59 h 147"/>
              <a:gd name="T86" fmla="*/ 15 w 51"/>
              <a:gd name="T87" fmla="*/ 50 h 147"/>
              <a:gd name="T88" fmla="*/ 19 w 51"/>
              <a:gd name="T89" fmla="*/ 43 h 147"/>
              <a:gd name="T90" fmla="*/ 23 w 51"/>
              <a:gd name="T91" fmla="*/ 35 h 147"/>
              <a:gd name="T92" fmla="*/ 28 w 51"/>
              <a:gd name="T93" fmla="*/ 30 h 147"/>
              <a:gd name="T94" fmla="*/ 30 w 51"/>
              <a:gd name="T95" fmla="*/ 26 h 147"/>
              <a:gd name="T96" fmla="*/ 32 w 51"/>
              <a:gd name="T97" fmla="*/ 22 h 147"/>
              <a:gd name="T98" fmla="*/ 34 w 51"/>
              <a:gd name="T99" fmla="*/ 17 h 147"/>
              <a:gd name="T100" fmla="*/ 36 w 51"/>
              <a:gd name="T101" fmla="*/ 13 h 147"/>
              <a:gd name="T102" fmla="*/ 43 w 51"/>
              <a:gd name="T103" fmla="*/ 7 h 147"/>
              <a:gd name="T104" fmla="*/ 51 w 51"/>
              <a:gd name="T105" fmla="*/ 0 h 147"/>
              <a:gd name="T106" fmla="*/ 51 w 51"/>
              <a:gd name="T107" fmla="*/ 0 h 14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1"/>
              <a:gd name="T163" fmla="*/ 0 h 147"/>
              <a:gd name="T164" fmla="*/ 51 w 51"/>
              <a:gd name="T165" fmla="*/ 147 h 14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1" h="147">
                <a:moveTo>
                  <a:pt x="51" y="0"/>
                </a:moveTo>
                <a:lnTo>
                  <a:pt x="51" y="7"/>
                </a:lnTo>
                <a:lnTo>
                  <a:pt x="49" y="15"/>
                </a:lnTo>
                <a:lnTo>
                  <a:pt x="45" y="24"/>
                </a:lnTo>
                <a:lnTo>
                  <a:pt x="39" y="33"/>
                </a:lnTo>
                <a:lnTo>
                  <a:pt x="36" y="37"/>
                </a:lnTo>
                <a:lnTo>
                  <a:pt x="32" y="39"/>
                </a:lnTo>
                <a:lnTo>
                  <a:pt x="30" y="43"/>
                </a:lnTo>
                <a:lnTo>
                  <a:pt x="28" y="50"/>
                </a:lnTo>
                <a:lnTo>
                  <a:pt x="26" y="54"/>
                </a:lnTo>
                <a:lnTo>
                  <a:pt x="23" y="59"/>
                </a:lnTo>
                <a:lnTo>
                  <a:pt x="21" y="63"/>
                </a:lnTo>
                <a:lnTo>
                  <a:pt x="23" y="67"/>
                </a:lnTo>
                <a:lnTo>
                  <a:pt x="21" y="71"/>
                </a:lnTo>
                <a:lnTo>
                  <a:pt x="19" y="76"/>
                </a:lnTo>
                <a:lnTo>
                  <a:pt x="17" y="82"/>
                </a:lnTo>
                <a:lnTo>
                  <a:pt x="15" y="87"/>
                </a:lnTo>
                <a:lnTo>
                  <a:pt x="13" y="91"/>
                </a:lnTo>
                <a:lnTo>
                  <a:pt x="13" y="97"/>
                </a:lnTo>
                <a:lnTo>
                  <a:pt x="13" y="102"/>
                </a:lnTo>
                <a:lnTo>
                  <a:pt x="13" y="108"/>
                </a:lnTo>
                <a:lnTo>
                  <a:pt x="13" y="113"/>
                </a:lnTo>
                <a:lnTo>
                  <a:pt x="13" y="117"/>
                </a:lnTo>
                <a:lnTo>
                  <a:pt x="15" y="123"/>
                </a:lnTo>
                <a:lnTo>
                  <a:pt x="17" y="128"/>
                </a:lnTo>
                <a:lnTo>
                  <a:pt x="19" y="132"/>
                </a:lnTo>
                <a:lnTo>
                  <a:pt x="23" y="134"/>
                </a:lnTo>
                <a:lnTo>
                  <a:pt x="28" y="138"/>
                </a:lnTo>
                <a:lnTo>
                  <a:pt x="34" y="141"/>
                </a:lnTo>
                <a:lnTo>
                  <a:pt x="32" y="145"/>
                </a:lnTo>
                <a:lnTo>
                  <a:pt x="32" y="147"/>
                </a:lnTo>
                <a:lnTo>
                  <a:pt x="21" y="145"/>
                </a:lnTo>
                <a:lnTo>
                  <a:pt x="15" y="141"/>
                </a:lnTo>
                <a:lnTo>
                  <a:pt x="8" y="134"/>
                </a:lnTo>
                <a:lnTo>
                  <a:pt x="4" y="130"/>
                </a:lnTo>
                <a:lnTo>
                  <a:pt x="2" y="121"/>
                </a:lnTo>
                <a:lnTo>
                  <a:pt x="0" y="113"/>
                </a:lnTo>
                <a:lnTo>
                  <a:pt x="0" y="104"/>
                </a:lnTo>
                <a:lnTo>
                  <a:pt x="2" y="95"/>
                </a:lnTo>
                <a:lnTo>
                  <a:pt x="4" y="87"/>
                </a:lnTo>
                <a:lnTo>
                  <a:pt x="6" y="78"/>
                </a:lnTo>
                <a:lnTo>
                  <a:pt x="8" y="67"/>
                </a:lnTo>
                <a:lnTo>
                  <a:pt x="13" y="59"/>
                </a:lnTo>
                <a:lnTo>
                  <a:pt x="15" y="50"/>
                </a:lnTo>
                <a:lnTo>
                  <a:pt x="19" y="43"/>
                </a:lnTo>
                <a:lnTo>
                  <a:pt x="23" y="35"/>
                </a:lnTo>
                <a:lnTo>
                  <a:pt x="28" y="30"/>
                </a:lnTo>
                <a:lnTo>
                  <a:pt x="30" y="26"/>
                </a:lnTo>
                <a:lnTo>
                  <a:pt x="32" y="22"/>
                </a:lnTo>
                <a:lnTo>
                  <a:pt x="34" y="17"/>
                </a:lnTo>
                <a:lnTo>
                  <a:pt x="36" y="13"/>
                </a:lnTo>
                <a:lnTo>
                  <a:pt x="43" y="7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739" y="1653925"/>
            <a:ext cx="4703568" cy="28445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5766" y="4379124"/>
            <a:ext cx="11880466" cy="2512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07000"/>
              </a:lnSpc>
            </a:pP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Am I on the right lines?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Have I used my stuck prompts?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regularly check my work against my goals, objectives and success criteria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I think about how to do something better or differently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change direction if I need to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 challenge myself to produce the best quality work I can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2082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1072</TotalTime>
  <Words>205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Metropolitan</vt:lpstr>
      <vt:lpstr>Distilling</vt:lpstr>
      <vt:lpstr>Interdependence</vt:lpstr>
      <vt:lpstr>Imagining</vt:lpstr>
      <vt:lpstr>Revising</vt:lpstr>
    </vt:vector>
  </TitlesOfParts>
  <Company>Wibsey Priamry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</dc:title>
  <dc:creator>Christina Atherton</dc:creator>
  <cp:lastModifiedBy>Lynne Scott</cp:lastModifiedBy>
  <cp:revision>20</cp:revision>
  <cp:lastPrinted>2017-04-04T08:31:52Z</cp:lastPrinted>
  <dcterms:created xsi:type="dcterms:W3CDTF">2015-11-06T15:01:04Z</dcterms:created>
  <dcterms:modified xsi:type="dcterms:W3CDTF">2021-01-05T15:12:39Z</dcterms:modified>
</cp:coreProperties>
</file>