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9" r:id="rId3"/>
    <p:sldId id="290" r:id="rId4"/>
    <p:sldId id="259" r:id="rId5"/>
    <p:sldId id="260" r:id="rId6"/>
    <p:sldId id="261" r:id="rId7"/>
    <p:sldId id="293" r:id="rId8"/>
    <p:sldId id="265" r:id="rId9"/>
    <p:sldId id="296" r:id="rId10"/>
    <p:sldId id="26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78" r:id="rId20"/>
    <p:sldId id="309" r:id="rId21"/>
    <p:sldId id="311" r:id="rId22"/>
    <p:sldId id="281" r:id="rId23"/>
    <p:sldId id="284" r:id="rId24"/>
    <p:sldId id="312" r:id="rId25"/>
    <p:sldId id="285" r:id="rId26"/>
    <p:sldId id="313" r:id="rId27"/>
    <p:sldId id="288" r:id="rId28"/>
    <p:sldId id="287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190F9-03F1-455F-B8C1-355EBF6E6A40}" type="doc">
      <dgm:prSet loTypeId="urn:microsoft.com/office/officeart/2005/8/layout/hList7" loCatId="relationship" qsTypeId="urn:microsoft.com/office/officeart/2005/8/quickstyle/simple1" qsCatId="simple" csTypeId="urn:microsoft.com/office/officeart/2005/8/colors/accent0_1" csCatId="mainScheme" phldr="1"/>
      <dgm:spPr/>
    </dgm:pt>
    <dgm:pt modelId="{846E48AB-D9B8-421B-BDEB-E1F97CD71E03}">
      <dgm:prSet phldrT="[Text]" custT="1"/>
      <dgm:spPr/>
      <dgm:t>
        <a:bodyPr/>
        <a:lstStyle/>
        <a:p>
          <a:r>
            <a: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A blog is…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gm:t>
    </dgm:pt>
    <dgm:pt modelId="{D2ED4FF2-66B6-4689-8B63-58903FFC6482}" type="parTrans" cxnId="{4EDF68F6-60E6-418F-8678-18699724476C}">
      <dgm:prSet/>
      <dgm:spPr/>
      <dgm:t>
        <a:bodyPr/>
        <a:lstStyle/>
        <a:p>
          <a:endParaRPr lang="en-US"/>
        </a:p>
      </dgm:t>
    </dgm:pt>
    <dgm:pt modelId="{59444284-6BF7-47E4-A7CB-0330B20B8C65}" type="sibTrans" cxnId="{4EDF68F6-60E6-418F-8678-18699724476C}">
      <dgm:prSet/>
      <dgm:spPr/>
      <dgm:t>
        <a:bodyPr/>
        <a:lstStyle/>
        <a:p>
          <a:endParaRPr lang="en-US"/>
        </a:p>
      </dgm:t>
    </dgm:pt>
    <dgm:pt modelId="{111D8022-48F3-4F10-B011-F886E608E9E2}">
      <dgm:prSet phldrT="[Text]" custT="1"/>
      <dgm:spPr/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a website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gm:t>
    </dgm:pt>
    <dgm:pt modelId="{5BD31347-0FCF-40C4-B33F-993C5EF0C8CD}" type="parTrans" cxnId="{5B9755A3-4B76-43C7-A058-B1E86D1E350B}">
      <dgm:prSet/>
      <dgm:spPr/>
      <dgm:t>
        <a:bodyPr/>
        <a:lstStyle/>
        <a:p>
          <a:endParaRPr lang="en-US"/>
        </a:p>
      </dgm:t>
    </dgm:pt>
    <dgm:pt modelId="{9398EEF9-FD84-4C62-9E50-3FA58EFE525A}" type="sibTrans" cxnId="{5B9755A3-4B76-43C7-A058-B1E86D1E350B}">
      <dgm:prSet/>
      <dgm:spPr/>
      <dgm:t>
        <a:bodyPr/>
        <a:lstStyle/>
        <a:p>
          <a:endParaRPr lang="en-US"/>
        </a:p>
      </dgm:t>
    </dgm:pt>
    <dgm:pt modelId="{07DCD186-F5CC-4401-9C52-F37ABE23F864}">
      <dgm:prSet phldrT="[Text]" custT="1"/>
      <dgm:spPr/>
      <dgm:t>
        <a:bodyPr/>
        <a:lstStyle/>
        <a:p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written in a diary style.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gm:t>
    </dgm:pt>
    <dgm:pt modelId="{6CD5623D-65B1-41BC-9144-B030A5645D4B}" type="parTrans" cxnId="{98A6AB3A-9259-4DD8-815A-65E8719DACCE}">
      <dgm:prSet/>
      <dgm:spPr/>
      <dgm:t>
        <a:bodyPr/>
        <a:lstStyle/>
        <a:p>
          <a:endParaRPr lang="en-US"/>
        </a:p>
      </dgm:t>
    </dgm:pt>
    <dgm:pt modelId="{46D04407-63B4-4ED6-AB67-976D7F92096B}" type="sibTrans" cxnId="{98A6AB3A-9259-4DD8-815A-65E8719DACCE}">
      <dgm:prSet/>
      <dgm:spPr/>
      <dgm:t>
        <a:bodyPr/>
        <a:lstStyle/>
        <a:p>
          <a:endParaRPr lang="en-US"/>
        </a:p>
      </dgm:t>
    </dgm:pt>
    <dgm:pt modelId="{5F63CD48-7D51-4983-92A3-0FF9639D5201}" type="pres">
      <dgm:prSet presAssocID="{4B6190F9-03F1-455F-B8C1-355EBF6E6A40}" presName="Name0" presStyleCnt="0">
        <dgm:presLayoutVars>
          <dgm:dir/>
          <dgm:resizeHandles val="exact"/>
        </dgm:presLayoutVars>
      </dgm:prSet>
      <dgm:spPr/>
    </dgm:pt>
    <dgm:pt modelId="{E3904C8E-5101-4195-99FF-E9C20EE9231A}" type="pres">
      <dgm:prSet presAssocID="{4B6190F9-03F1-455F-B8C1-355EBF6E6A40}" presName="fgShape" presStyleLbl="fgShp" presStyleIdx="0" presStyleCnt="1" custScaleX="103616" custScaleY="157805" custLinFactNeighborX="-283" custLinFactNeighborY="-7323"/>
      <dgm:spPr>
        <a:solidFill>
          <a:schemeClr val="bg1"/>
        </a:solidFill>
        <a:ln>
          <a:solidFill>
            <a:schemeClr val="tx1"/>
          </a:solidFill>
        </a:ln>
      </dgm:spPr>
    </dgm:pt>
    <dgm:pt modelId="{2B5685D1-EF31-45E2-B229-8CFD93119BE4}" type="pres">
      <dgm:prSet presAssocID="{4B6190F9-03F1-455F-B8C1-355EBF6E6A40}" presName="linComp" presStyleCnt="0"/>
      <dgm:spPr/>
    </dgm:pt>
    <dgm:pt modelId="{888284D2-225D-4F0E-9D1E-8BEFD1778ADE}" type="pres">
      <dgm:prSet presAssocID="{846E48AB-D9B8-421B-BDEB-E1F97CD71E03}" presName="compNode" presStyleCnt="0"/>
      <dgm:spPr/>
    </dgm:pt>
    <dgm:pt modelId="{DFF3B93E-5BC8-46EF-9CDB-B231168C8B85}" type="pres">
      <dgm:prSet presAssocID="{846E48AB-D9B8-421B-BDEB-E1F97CD71E03}" presName="bkgdShape" presStyleLbl="node1" presStyleIdx="0" presStyleCnt="3"/>
      <dgm:spPr/>
      <dgm:t>
        <a:bodyPr/>
        <a:lstStyle/>
        <a:p>
          <a:endParaRPr lang="en-US"/>
        </a:p>
      </dgm:t>
    </dgm:pt>
    <dgm:pt modelId="{34A41547-BB28-4683-AD19-2F1DA935BCFE}" type="pres">
      <dgm:prSet presAssocID="{846E48AB-D9B8-421B-BDEB-E1F97CD71E0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B961E-0466-463D-9B3E-76F58628468E}" type="pres">
      <dgm:prSet presAssocID="{846E48AB-D9B8-421B-BDEB-E1F97CD71E03}" presName="invisiNode" presStyleLbl="node1" presStyleIdx="0" presStyleCnt="3"/>
      <dgm:spPr/>
    </dgm:pt>
    <dgm:pt modelId="{5334BCFD-29FC-4A4C-8EC4-14457C204B05}" type="pres">
      <dgm:prSet presAssocID="{846E48AB-D9B8-421B-BDEB-E1F97CD71E03}" presName="imagNode" presStyleLbl="fgImgPlace1" presStyleIdx="0" presStyleCnt="3" custScaleX="138681" custScaleY="136199" custLinFactNeighborY="1360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9C99B521-5564-4DFB-A805-15AE737B76B9}" type="pres">
      <dgm:prSet presAssocID="{59444284-6BF7-47E4-A7CB-0330B20B8C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0C4EB1-2AD1-446F-9B62-B68026377B06}" type="pres">
      <dgm:prSet presAssocID="{111D8022-48F3-4F10-B011-F886E608E9E2}" presName="compNode" presStyleCnt="0"/>
      <dgm:spPr/>
    </dgm:pt>
    <dgm:pt modelId="{306EADDC-67F4-47F1-847F-100B1F6591C8}" type="pres">
      <dgm:prSet presAssocID="{111D8022-48F3-4F10-B011-F886E608E9E2}" presName="bkgdShape" presStyleLbl="node1" presStyleIdx="1" presStyleCnt="3"/>
      <dgm:spPr/>
      <dgm:t>
        <a:bodyPr/>
        <a:lstStyle/>
        <a:p>
          <a:endParaRPr lang="en-US"/>
        </a:p>
      </dgm:t>
    </dgm:pt>
    <dgm:pt modelId="{5ED7CB63-525D-4BEC-B06E-0DE909AEF789}" type="pres">
      <dgm:prSet presAssocID="{111D8022-48F3-4F10-B011-F886E608E9E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3E06F-9203-44D9-9CF6-571B26F17F07}" type="pres">
      <dgm:prSet presAssocID="{111D8022-48F3-4F10-B011-F886E608E9E2}" presName="invisiNode" presStyleLbl="node1" presStyleIdx="1" presStyleCnt="3"/>
      <dgm:spPr/>
    </dgm:pt>
    <dgm:pt modelId="{F40A02BE-2DA5-48BA-90EA-59A0431DE9EA}" type="pres">
      <dgm:prSet presAssocID="{111D8022-48F3-4F10-B011-F886E608E9E2}" presName="imagNode" presStyleLbl="fgImgPlace1" presStyleIdx="1" presStyleCnt="3" custScaleX="152237" custScaleY="117124" custLinFactNeighborX="1891" custLinFactNeighborY="756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D7C4C40-E7DC-400D-8FAB-0DE124EDB9A8}" type="pres">
      <dgm:prSet presAssocID="{9398EEF9-FD84-4C62-9E50-3FA58EFE52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354B09-5271-492B-963A-D266ECAE862C}" type="pres">
      <dgm:prSet presAssocID="{07DCD186-F5CC-4401-9C52-F37ABE23F864}" presName="compNode" presStyleCnt="0"/>
      <dgm:spPr/>
    </dgm:pt>
    <dgm:pt modelId="{F770F312-0A2A-49A0-8ED4-A3221770F72F}" type="pres">
      <dgm:prSet presAssocID="{07DCD186-F5CC-4401-9C52-F37ABE23F864}" presName="bkgdShape" presStyleLbl="node1" presStyleIdx="2" presStyleCnt="3" custLinFactNeighborX="746" custLinFactNeighborY="-673"/>
      <dgm:spPr/>
      <dgm:t>
        <a:bodyPr/>
        <a:lstStyle/>
        <a:p>
          <a:endParaRPr lang="en-US"/>
        </a:p>
      </dgm:t>
    </dgm:pt>
    <dgm:pt modelId="{F907BDA1-393E-435D-ACE4-786FC6FCE42C}" type="pres">
      <dgm:prSet presAssocID="{07DCD186-F5CC-4401-9C52-F37ABE23F86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CA7E4-3538-4E1D-868D-B0EF2FBF6FB7}" type="pres">
      <dgm:prSet presAssocID="{07DCD186-F5CC-4401-9C52-F37ABE23F864}" presName="invisiNode" presStyleLbl="node1" presStyleIdx="2" presStyleCnt="3"/>
      <dgm:spPr/>
    </dgm:pt>
    <dgm:pt modelId="{5FE69DF4-0D2D-4C95-A7D8-3DC3685D3343}" type="pres">
      <dgm:prSet presAssocID="{07DCD186-F5CC-4401-9C52-F37ABE23F864}" presName="imagNode" presStyleLbl="fgImgPlace1" presStyleIdx="2" presStyleCnt="3" custScaleX="139780" custScaleY="134388" custLinFactNeighborY="75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7D49D133-A562-4D1D-97F7-A4F468FC6D28}" type="presOf" srcId="{111D8022-48F3-4F10-B011-F886E608E9E2}" destId="{306EADDC-67F4-47F1-847F-100B1F6591C8}" srcOrd="0" destOrd="0" presId="urn:microsoft.com/office/officeart/2005/8/layout/hList7"/>
    <dgm:cxn modelId="{4B137547-37AD-4520-AB48-69AA06B50C61}" type="presOf" srcId="{07DCD186-F5CC-4401-9C52-F37ABE23F864}" destId="{F770F312-0A2A-49A0-8ED4-A3221770F72F}" srcOrd="0" destOrd="0" presId="urn:microsoft.com/office/officeart/2005/8/layout/hList7"/>
    <dgm:cxn modelId="{4EDF68F6-60E6-418F-8678-18699724476C}" srcId="{4B6190F9-03F1-455F-B8C1-355EBF6E6A40}" destId="{846E48AB-D9B8-421B-BDEB-E1F97CD71E03}" srcOrd="0" destOrd="0" parTransId="{D2ED4FF2-66B6-4689-8B63-58903FFC6482}" sibTransId="{59444284-6BF7-47E4-A7CB-0330B20B8C65}"/>
    <dgm:cxn modelId="{E541A2B6-B6B7-4F60-AF31-34B7A060E490}" type="presOf" srcId="{4B6190F9-03F1-455F-B8C1-355EBF6E6A40}" destId="{5F63CD48-7D51-4983-92A3-0FF9639D5201}" srcOrd="0" destOrd="0" presId="urn:microsoft.com/office/officeart/2005/8/layout/hList7"/>
    <dgm:cxn modelId="{44887875-244D-4316-AD7E-DFBD446B0C20}" type="presOf" srcId="{111D8022-48F3-4F10-B011-F886E608E9E2}" destId="{5ED7CB63-525D-4BEC-B06E-0DE909AEF789}" srcOrd="1" destOrd="0" presId="urn:microsoft.com/office/officeart/2005/8/layout/hList7"/>
    <dgm:cxn modelId="{29BB1E32-1D41-4460-B4AC-AA5A41D0043C}" type="presOf" srcId="{846E48AB-D9B8-421B-BDEB-E1F97CD71E03}" destId="{34A41547-BB28-4683-AD19-2F1DA935BCFE}" srcOrd="1" destOrd="0" presId="urn:microsoft.com/office/officeart/2005/8/layout/hList7"/>
    <dgm:cxn modelId="{C3F257E7-821C-431E-935A-61CBC81E12D3}" type="presOf" srcId="{846E48AB-D9B8-421B-BDEB-E1F97CD71E03}" destId="{DFF3B93E-5BC8-46EF-9CDB-B231168C8B85}" srcOrd="0" destOrd="0" presId="urn:microsoft.com/office/officeart/2005/8/layout/hList7"/>
    <dgm:cxn modelId="{98A6AB3A-9259-4DD8-815A-65E8719DACCE}" srcId="{4B6190F9-03F1-455F-B8C1-355EBF6E6A40}" destId="{07DCD186-F5CC-4401-9C52-F37ABE23F864}" srcOrd="2" destOrd="0" parTransId="{6CD5623D-65B1-41BC-9144-B030A5645D4B}" sibTransId="{46D04407-63B4-4ED6-AB67-976D7F92096B}"/>
    <dgm:cxn modelId="{3681D7FD-C4E7-4702-A1BC-4813CB299D27}" type="presOf" srcId="{9398EEF9-FD84-4C62-9E50-3FA58EFE525A}" destId="{5D7C4C40-E7DC-400D-8FAB-0DE124EDB9A8}" srcOrd="0" destOrd="0" presId="urn:microsoft.com/office/officeart/2005/8/layout/hList7"/>
    <dgm:cxn modelId="{5B9755A3-4B76-43C7-A058-B1E86D1E350B}" srcId="{4B6190F9-03F1-455F-B8C1-355EBF6E6A40}" destId="{111D8022-48F3-4F10-B011-F886E608E9E2}" srcOrd="1" destOrd="0" parTransId="{5BD31347-0FCF-40C4-B33F-993C5EF0C8CD}" sibTransId="{9398EEF9-FD84-4C62-9E50-3FA58EFE525A}"/>
    <dgm:cxn modelId="{F9300DE9-3E8D-4156-9707-D0150CCC55AA}" type="presOf" srcId="{59444284-6BF7-47E4-A7CB-0330B20B8C65}" destId="{9C99B521-5564-4DFB-A805-15AE737B76B9}" srcOrd="0" destOrd="0" presId="urn:microsoft.com/office/officeart/2005/8/layout/hList7"/>
    <dgm:cxn modelId="{3E48C85B-A4E1-4B66-B6C0-1197657591E6}" type="presOf" srcId="{07DCD186-F5CC-4401-9C52-F37ABE23F864}" destId="{F907BDA1-393E-435D-ACE4-786FC6FCE42C}" srcOrd="1" destOrd="0" presId="urn:microsoft.com/office/officeart/2005/8/layout/hList7"/>
    <dgm:cxn modelId="{40920435-620B-496E-8CF5-508445AC73CE}" type="presParOf" srcId="{5F63CD48-7D51-4983-92A3-0FF9639D5201}" destId="{E3904C8E-5101-4195-99FF-E9C20EE9231A}" srcOrd="0" destOrd="0" presId="urn:microsoft.com/office/officeart/2005/8/layout/hList7"/>
    <dgm:cxn modelId="{C6B9F11A-F57C-4DB7-A062-6007864999A7}" type="presParOf" srcId="{5F63CD48-7D51-4983-92A3-0FF9639D5201}" destId="{2B5685D1-EF31-45E2-B229-8CFD93119BE4}" srcOrd="1" destOrd="0" presId="urn:microsoft.com/office/officeart/2005/8/layout/hList7"/>
    <dgm:cxn modelId="{35EA8A57-1F63-4BAB-B71A-EB771CDD594B}" type="presParOf" srcId="{2B5685D1-EF31-45E2-B229-8CFD93119BE4}" destId="{888284D2-225D-4F0E-9D1E-8BEFD1778ADE}" srcOrd="0" destOrd="0" presId="urn:microsoft.com/office/officeart/2005/8/layout/hList7"/>
    <dgm:cxn modelId="{850F92C9-F63B-448F-B9A7-F0FF34694D63}" type="presParOf" srcId="{888284D2-225D-4F0E-9D1E-8BEFD1778ADE}" destId="{DFF3B93E-5BC8-46EF-9CDB-B231168C8B85}" srcOrd="0" destOrd="0" presId="urn:microsoft.com/office/officeart/2005/8/layout/hList7"/>
    <dgm:cxn modelId="{8FD981D0-F82B-478B-864F-085F5C4881B8}" type="presParOf" srcId="{888284D2-225D-4F0E-9D1E-8BEFD1778ADE}" destId="{34A41547-BB28-4683-AD19-2F1DA935BCFE}" srcOrd="1" destOrd="0" presId="urn:microsoft.com/office/officeart/2005/8/layout/hList7"/>
    <dgm:cxn modelId="{50B7F37C-E012-42E6-BF6D-022DA9457DA2}" type="presParOf" srcId="{888284D2-225D-4F0E-9D1E-8BEFD1778ADE}" destId="{41AB961E-0466-463D-9B3E-76F58628468E}" srcOrd="2" destOrd="0" presId="urn:microsoft.com/office/officeart/2005/8/layout/hList7"/>
    <dgm:cxn modelId="{F03C901C-6F62-4544-8134-9B77CC20EF79}" type="presParOf" srcId="{888284D2-225D-4F0E-9D1E-8BEFD1778ADE}" destId="{5334BCFD-29FC-4A4C-8EC4-14457C204B05}" srcOrd="3" destOrd="0" presId="urn:microsoft.com/office/officeart/2005/8/layout/hList7"/>
    <dgm:cxn modelId="{70A56F6A-4C39-4407-B198-89CE15B42C42}" type="presParOf" srcId="{2B5685D1-EF31-45E2-B229-8CFD93119BE4}" destId="{9C99B521-5564-4DFB-A805-15AE737B76B9}" srcOrd="1" destOrd="0" presId="urn:microsoft.com/office/officeart/2005/8/layout/hList7"/>
    <dgm:cxn modelId="{3FE4A9D0-22DF-4F0A-9927-641477B0A6AE}" type="presParOf" srcId="{2B5685D1-EF31-45E2-B229-8CFD93119BE4}" destId="{F10C4EB1-2AD1-446F-9B62-B68026377B06}" srcOrd="2" destOrd="0" presId="urn:microsoft.com/office/officeart/2005/8/layout/hList7"/>
    <dgm:cxn modelId="{F240DD0A-2818-4D0A-B380-64BC7E728BD7}" type="presParOf" srcId="{F10C4EB1-2AD1-446F-9B62-B68026377B06}" destId="{306EADDC-67F4-47F1-847F-100B1F6591C8}" srcOrd="0" destOrd="0" presId="urn:microsoft.com/office/officeart/2005/8/layout/hList7"/>
    <dgm:cxn modelId="{3FAEB02E-BD63-47E0-8BEB-51F981AB7EC0}" type="presParOf" srcId="{F10C4EB1-2AD1-446F-9B62-B68026377B06}" destId="{5ED7CB63-525D-4BEC-B06E-0DE909AEF789}" srcOrd="1" destOrd="0" presId="urn:microsoft.com/office/officeart/2005/8/layout/hList7"/>
    <dgm:cxn modelId="{15022279-654B-43DB-865F-68419E661900}" type="presParOf" srcId="{F10C4EB1-2AD1-446F-9B62-B68026377B06}" destId="{46A3E06F-9203-44D9-9CF6-571B26F17F07}" srcOrd="2" destOrd="0" presId="urn:microsoft.com/office/officeart/2005/8/layout/hList7"/>
    <dgm:cxn modelId="{8A7D2464-C0A2-4C6A-A629-355A8BFFCA47}" type="presParOf" srcId="{F10C4EB1-2AD1-446F-9B62-B68026377B06}" destId="{F40A02BE-2DA5-48BA-90EA-59A0431DE9EA}" srcOrd="3" destOrd="0" presId="urn:microsoft.com/office/officeart/2005/8/layout/hList7"/>
    <dgm:cxn modelId="{83142D99-0DB1-45A0-83D3-DEBCEC0D18B0}" type="presParOf" srcId="{2B5685D1-EF31-45E2-B229-8CFD93119BE4}" destId="{5D7C4C40-E7DC-400D-8FAB-0DE124EDB9A8}" srcOrd="3" destOrd="0" presId="urn:microsoft.com/office/officeart/2005/8/layout/hList7"/>
    <dgm:cxn modelId="{8F6F5314-6594-462A-A41E-3A5558AF7E63}" type="presParOf" srcId="{2B5685D1-EF31-45E2-B229-8CFD93119BE4}" destId="{07354B09-5271-492B-963A-D266ECAE862C}" srcOrd="4" destOrd="0" presId="urn:microsoft.com/office/officeart/2005/8/layout/hList7"/>
    <dgm:cxn modelId="{EE58B033-AFA2-4A23-865A-3D74DF20BC90}" type="presParOf" srcId="{07354B09-5271-492B-963A-D266ECAE862C}" destId="{F770F312-0A2A-49A0-8ED4-A3221770F72F}" srcOrd="0" destOrd="0" presId="urn:microsoft.com/office/officeart/2005/8/layout/hList7"/>
    <dgm:cxn modelId="{EBE83A53-A3F9-4A37-A9D1-DE3E0D528C50}" type="presParOf" srcId="{07354B09-5271-492B-963A-D266ECAE862C}" destId="{F907BDA1-393E-435D-ACE4-786FC6FCE42C}" srcOrd="1" destOrd="0" presId="urn:microsoft.com/office/officeart/2005/8/layout/hList7"/>
    <dgm:cxn modelId="{B9F95B1B-D81B-4B2C-B388-B9DED5C08FD0}" type="presParOf" srcId="{07354B09-5271-492B-963A-D266ECAE862C}" destId="{7AECA7E4-3538-4E1D-868D-B0EF2FBF6FB7}" srcOrd="2" destOrd="0" presId="urn:microsoft.com/office/officeart/2005/8/layout/hList7"/>
    <dgm:cxn modelId="{69D1347D-172E-45C9-9124-8C09A1CC5E4A}" type="presParOf" srcId="{07354B09-5271-492B-963A-D266ECAE862C}" destId="{5FE69DF4-0D2D-4C95-A7D8-3DC3685D334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7AE77-9260-4C64-80A7-FA631F101995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B7DD858-E666-4B71-ADCB-2CE7A3FCB4BD}">
      <dgm:prSet phldrT="[Text]" custT="1"/>
      <dgm:spPr/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Usually a blog will have many entries</a:t>
          </a:r>
          <a:r>
            <a:rPr lang="en-US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.</a:t>
          </a:r>
          <a:endParaRPr lang="en-US" sz="3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gm:t>
    </dgm:pt>
    <dgm:pt modelId="{773C43FB-FDDA-4C12-A729-D5B42AF2B647}" type="parTrans" cxnId="{9925D8A3-76EC-4C12-9EA8-79ED48F2CE82}">
      <dgm:prSet/>
      <dgm:spPr/>
      <dgm:t>
        <a:bodyPr/>
        <a:lstStyle/>
        <a:p>
          <a:endParaRPr lang="en-US"/>
        </a:p>
      </dgm:t>
    </dgm:pt>
    <dgm:pt modelId="{BC46038D-23F0-48DF-80DA-712C3E5370F9}" type="sibTrans" cxnId="{9925D8A3-76EC-4C12-9EA8-79ED48F2CE82}">
      <dgm:prSet/>
      <dgm:spPr/>
      <dgm:t>
        <a:bodyPr/>
        <a:lstStyle/>
        <a:p>
          <a:endParaRPr lang="en-US"/>
        </a:p>
      </dgm:t>
    </dgm:pt>
    <dgm:pt modelId="{56957E72-5FE2-4635-BDD6-B6A9550369C1}">
      <dgm:prSet phldrT="[Text]" custT="1"/>
      <dgm:spPr/>
      <dgm:t>
        <a:bodyPr/>
        <a:lstStyle/>
        <a:p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The entries will be arranged in reverse chronological order.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gm:t>
    </dgm:pt>
    <dgm:pt modelId="{315F5A8C-34DA-4AB8-8DEC-F6F8BF463381}" type="parTrans" cxnId="{1EA3C59F-F7CB-49D3-965A-88AD3D1DD813}">
      <dgm:prSet/>
      <dgm:spPr/>
      <dgm:t>
        <a:bodyPr/>
        <a:lstStyle/>
        <a:p>
          <a:endParaRPr lang="en-US"/>
        </a:p>
      </dgm:t>
    </dgm:pt>
    <dgm:pt modelId="{9BE7DB42-B4BC-482E-A271-833A178D90B9}" type="sibTrans" cxnId="{1EA3C59F-F7CB-49D3-965A-88AD3D1DD813}">
      <dgm:prSet/>
      <dgm:spPr/>
      <dgm:t>
        <a:bodyPr/>
        <a:lstStyle/>
        <a:p>
          <a:endParaRPr lang="en-US"/>
        </a:p>
      </dgm:t>
    </dgm:pt>
    <dgm:pt modelId="{0BD07462-D264-4FEB-84EB-E73C51E63537}" type="pres">
      <dgm:prSet presAssocID="{E5A7AE77-9260-4C64-80A7-FA631F1019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BC9BC-8AD2-497B-878E-080FCE8B0455}" type="pres">
      <dgm:prSet presAssocID="{E5A7AE77-9260-4C64-80A7-FA631F101995}" presName="bkgdShp" presStyleLbl="alignAccFollowNode1" presStyleIdx="0" presStyleCnt="1"/>
      <dgm:spPr/>
    </dgm:pt>
    <dgm:pt modelId="{CEF3F423-A002-41AD-BFEA-0D1E85AD6DE5}" type="pres">
      <dgm:prSet presAssocID="{E5A7AE77-9260-4C64-80A7-FA631F101995}" presName="linComp" presStyleCnt="0"/>
      <dgm:spPr/>
    </dgm:pt>
    <dgm:pt modelId="{9B3AADA7-B8DC-49C9-90A3-5DA83FADD7D5}" type="pres">
      <dgm:prSet presAssocID="{1B7DD858-E666-4B71-ADCB-2CE7A3FCB4BD}" presName="compNode" presStyleCnt="0"/>
      <dgm:spPr/>
    </dgm:pt>
    <dgm:pt modelId="{F68AFC7C-64B0-422C-9B95-238606608E45}" type="pres">
      <dgm:prSet presAssocID="{1B7DD858-E666-4B71-ADCB-2CE7A3FCB4BD}" presName="node" presStyleLbl="node1" presStyleIdx="0" presStyleCnt="2" custScaleX="105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95B03-5E5A-4F3B-AB9E-745225C3AD7B}" type="pres">
      <dgm:prSet presAssocID="{1B7DD858-E666-4B71-ADCB-2CE7A3FCB4BD}" presName="invisiNode" presStyleLbl="node1" presStyleIdx="0" presStyleCnt="2"/>
      <dgm:spPr/>
    </dgm:pt>
    <dgm:pt modelId="{E9E2513F-7C0F-4351-B325-91E0EE30C6FF}" type="pres">
      <dgm:prSet presAssocID="{1B7DD858-E666-4B71-ADCB-2CE7A3FCB4BD}" presName="imagNode" presStyleLbl="fgImgPlace1" presStyleIdx="0" presStyleCnt="2"/>
      <dgm:spPr/>
      <dgm:t>
        <a:bodyPr/>
        <a:lstStyle/>
        <a:p>
          <a:endParaRPr lang="en-US"/>
        </a:p>
      </dgm:t>
    </dgm:pt>
    <dgm:pt modelId="{99D460AB-CC9F-4155-83B1-2F5F9470263F}" type="pres">
      <dgm:prSet presAssocID="{BC46038D-23F0-48DF-80DA-712C3E5370F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4672F9-E3AD-4A31-9626-9090F8D6925B}" type="pres">
      <dgm:prSet presAssocID="{56957E72-5FE2-4635-BDD6-B6A9550369C1}" presName="compNode" presStyleCnt="0"/>
      <dgm:spPr/>
    </dgm:pt>
    <dgm:pt modelId="{029A0831-7553-4382-88C1-1B291E8620F2}" type="pres">
      <dgm:prSet presAssocID="{56957E72-5FE2-4635-BDD6-B6A9550369C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44B59-770A-4259-9663-E01E0AB2B7C8}" type="pres">
      <dgm:prSet presAssocID="{56957E72-5FE2-4635-BDD6-B6A9550369C1}" presName="invisiNode" presStyleLbl="node1" presStyleIdx="1" presStyleCnt="2"/>
      <dgm:spPr/>
    </dgm:pt>
    <dgm:pt modelId="{AC705235-197D-47BF-9218-CB11244886C1}" type="pres">
      <dgm:prSet presAssocID="{56957E72-5FE2-4635-BDD6-B6A9550369C1}" presName="imagNode" presStyleLbl="fgImgPlace1" presStyleIdx="1" presStyleCnt="2" custScaleX="9969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</dgm:ptLst>
  <dgm:cxnLst>
    <dgm:cxn modelId="{441FE706-310B-4EB2-A98B-6390660544F0}" type="presOf" srcId="{56957E72-5FE2-4635-BDD6-B6A9550369C1}" destId="{029A0831-7553-4382-88C1-1B291E8620F2}" srcOrd="0" destOrd="0" presId="urn:microsoft.com/office/officeart/2005/8/layout/pList2"/>
    <dgm:cxn modelId="{EAD5CDE1-3717-44EF-8D3C-B6E8E6203F61}" type="presOf" srcId="{E5A7AE77-9260-4C64-80A7-FA631F101995}" destId="{0BD07462-D264-4FEB-84EB-E73C51E63537}" srcOrd="0" destOrd="0" presId="urn:microsoft.com/office/officeart/2005/8/layout/pList2"/>
    <dgm:cxn modelId="{1EA3C59F-F7CB-49D3-965A-88AD3D1DD813}" srcId="{E5A7AE77-9260-4C64-80A7-FA631F101995}" destId="{56957E72-5FE2-4635-BDD6-B6A9550369C1}" srcOrd="1" destOrd="0" parTransId="{315F5A8C-34DA-4AB8-8DEC-F6F8BF463381}" sibTransId="{9BE7DB42-B4BC-482E-A271-833A178D90B9}"/>
    <dgm:cxn modelId="{9925D8A3-76EC-4C12-9EA8-79ED48F2CE82}" srcId="{E5A7AE77-9260-4C64-80A7-FA631F101995}" destId="{1B7DD858-E666-4B71-ADCB-2CE7A3FCB4BD}" srcOrd="0" destOrd="0" parTransId="{773C43FB-FDDA-4C12-A729-D5B42AF2B647}" sibTransId="{BC46038D-23F0-48DF-80DA-712C3E5370F9}"/>
    <dgm:cxn modelId="{778672CB-716E-492C-B0F3-B68BE75CAEBE}" type="presOf" srcId="{1B7DD858-E666-4B71-ADCB-2CE7A3FCB4BD}" destId="{F68AFC7C-64B0-422C-9B95-238606608E45}" srcOrd="0" destOrd="0" presId="urn:microsoft.com/office/officeart/2005/8/layout/pList2"/>
    <dgm:cxn modelId="{4B9C8278-1B33-4578-9010-7D2DEF2587A9}" type="presOf" srcId="{BC46038D-23F0-48DF-80DA-712C3E5370F9}" destId="{99D460AB-CC9F-4155-83B1-2F5F9470263F}" srcOrd="0" destOrd="0" presId="urn:microsoft.com/office/officeart/2005/8/layout/pList2"/>
    <dgm:cxn modelId="{CC0B156B-CA9C-4A4A-A39B-70B01C042D28}" type="presParOf" srcId="{0BD07462-D264-4FEB-84EB-E73C51E63537}" destId="{82FBC9BC-8AD2-497B-878E-080FCE8B0455}" srcOrd="0" destOrd="0" presId="urn:microsoft.com/office/officeart/2005/8/layout/pList2"/>
    <dgm:cxn modelId="{98A65A4B-4A88-49D2-AF83-31850A310386}" type="presParOf" srcId="{0BD07462-D264-4FEB-84EB-E73C51E63537}" destId="{CEF3F423-A002-41AD-BFEA-0D1E85AD6DE5}" srcOrd="1" destOrd="0" presId="urn:microsoft.com/office/officeart/2005/8/layout/pList2"/>
    <dgm:cxn modelId="{1E60F95B-F60D-4725-994D-571A88B2661C}" type="presParOf" srcId="{CEF3F423-A002-41AD-BFEA-0D1E85AD6DE5}" destId="{9B3AADA7-B8DC-49C9-90A3-5DA83FADD7D5}" srcOrd="0" destOrd="0" presId="urn:microsoft.com/office/officeart/2005/8/layout/pList2"/>
    <dgm:cxn modelId="{57F9409B-3899-46E1-A6AF-242B70A96962}" type="presParOf" srcId="{9B3AADA7-B8DC-49C9-90A3-5DA83FADD7D5}" destId="{F68AFC7C-64B0-422C-9B95-238606608E45}" srcOrd="0" destOrd="0" presId="urn:microsoft.com/office/officeart/2005/8/layout/pList2"/>
    <dgm:cxn modelId="{4929A8B1-DFED-4CBF-A688-98E3EC3686F1}" type="presParOf" srcId="{9B3AADA7-B8DC-49C9-90A3-5DA83FADD7D5}" destId="{30295B03-5E5A-4F3B-AB9E-745225C3AD7B}" srcOrd="1" destOrd="0" presId="urn:microsoft.com/office/officeart/2005/8/layout/pList2"/>
    <dgm:cxn modelId="{9F0DDE03-C1D4-46F0-9EBD-59CE5F515455}" type="presParOf" srcId="{9B3AADA7-B8DC-49C9-90A3-5DA83FADD7D5}" destId="{E9E2513F-7C0F-4351-B325-91E0EE30C6FF}" srcOrd="2" destOrd="0" presId="urn:microsoft.com/office/officeart/2005/8/layout/pList2"/>
    <dgm:cxn modelId="{050B85D5-1397-4172-B58A-DE9FC56CE769}" type="presParOf" srcId="{CEF3F423-A002-41AD-BFEA-0D1E85AD6DE5}" destId="{99D460AB-CC9F-4155-83B1-2F5F9470263F}" srcOrd="1" destOrd="0" presId="urn:microsoft.com/office/officeart/2005/8/layout/pList2"/>
    <dgm:cxn modelId="{0656E1F3-61F3-45EC-B20C-1A423D50C17D}" type="presParOf" srcId="{CEF3F423-A002-41AD-BFEA-0D1E85AD6DE5}" destId="{594672F9-E3AD-4A31-9626-9090F8D6925B}" srcOrd="2" destOrd="0" presId="urn:microsoft.com/office/officeart/2005/8/layout/pList2"/>
    <dgm:cxn modelId="{ECF2E054-2615-4375-B50D-B07C54E9A7FB}" type="presParOf" srcId="{594672F9-E3AD-4A31-9626-9090F8D6925B}" destId="{029A0831-7553-4382-88C1-1B291E8620F2}" srcOrd="0" destOrd="0" presId="urn:microsoft.com/office/officeart/2005/8/layout/pList2"/>
    <dgm:cxn modelId="{78712B9B-3A76-4433-964B-840D088847AC}" type="presParOf" srcId="{594672F9-E3AD-4A31-9626-9090F8D6925B}" destId="{C7944B59-770A-4259-9663-E01E0AB2B7C8}" srcOrd="1" destOrd="0" presId="urn:microsoft.com/office/officeart/2005/8/layout/pList2"/>
    <dgm:cxn modelId="{4DAB4C21-C285-4607-B906-2978AC3AEEED}" type="presParOf" srcId="{594672F9-E3AD-4A31-9626-9090F8D6925B}" destId="{AC705235-197D-47BF-9218-CB11244886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303EE7-EF09-4A7C-AE09-51568D3401A2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53946A1-7DC8-45D2-87FD-9E82B8E8B779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Food Blog</a:t>
          </a:r>
          <a:endParaRPr lang="en-US" dirty="0"/>
        </a:p>
      </dgm:t>
    </dgm:pt>
    <dgm:pt modelId="{798A2ABC-7F17-4A71-BAD6-0E4D2ED32199}" type="parTrans" cxnId="{B71DFF5F-EE3C-4FDB-B841-960771FAD822}">
      <dgm:prSet/>
      <dgm:spPr/>
      <dgm:t>
        <a:bodyPr/>
        <a:lstStyle/>
        <a:p>
          <a:endParaRPr lang="en-US"/>
        </a:p>
      </dgm:t>
    </dgm:pt>
    <dgm:pt modelId="{06EBB815-269D-4342-8BDC-248F5A2F4C6D}" type="sibTrans" cxnId="{B71DFF5F-EE3C-4FDB-B841-960771FAD822}">
      <dgm:prSet/>
      <dgm:spPr/>
      <dgm:t>
        <a:bodyPr/>
        <a:lstStyle/>
        <a:p>
          <a:endParaRPr lang="en-US"/>
        </a:p>
      </dgm:t>
    </dgm:pt>
    <dgm:pt modelId="{9F77A3ED-051F-4F5B-9368-1C2BAA43AA4C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News Blog</a:t>
          </a:r>
          <a:endParaRPr lang="en-US" dirty="0"/>
        </a:p>
      </dgm:t>
    </dgm:pt>
    <dgm:pt modelId="{F220093C-47FC-4B2A-B534-105D09CF4D58}" type="parTrans" cxnId="{C47AADCF-9265-45D9-B834-4907E4627ADE}">
      <dgm:prSet/>
      <dgm:spPr/>
      <dgm:t>
        <a:bodyPr/>
        <a:lstStyle/>
        <a:p>
          <a:endParaRPr lang="en-US"/>
        </a:p>
      </dgm:t>
    </dgm:pt>
    <dgm:pt modelId="{0EED50A6-0610-4BBB-BCB5-EA31F7F8A262}" type="sibTrans" cxnId="{C47AADCF-9265-45D9-B834-4907E4627ADE}">
      <dgm:prSet/>
      <dgm:spPr/>
      <dgm:t>
        <a:bodyPr/>
        <a:lstStyle/>
        <a:p>
          <a:endParaRPr lang="en-US"/>
        </a:p>
      </dgm:t>
    </dgm:pt>
    <dgm:pt modelId="{88DA5176-D7A2-41E6-9030-386E59BA93C3}">
      <dgm:prSet phldrT="[Text]" custT="1"/>
      <dgm:spPr/>
      <dgm:t>
        <a:bodyPr/>
        <a:lstStyle/>
        <a:p>
          <a:r>
            <a:rPr lang="en-US" sz="4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Book Blog</a:t>
          </a:r>
          <a:endParaRPr lang="en-US" sz="4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gm:t>
    </dgm:pt>
    <dgm:pt modelId="{A4B685B5-8EF1-4F45-A8A2-8CC33BAACE27}" type="parTrans" cxnId="{B932B240-22E8-47E3-8FB3-A47EF0F53836}">
      <dgm:prSet/>
      <dgm:spPr/>
      <dgm:t>
        <a:bodyPr/>
        <a:lstStyle/>
        <a:p>
          <a:endParaRPr lang="en-US"/>
        </a:p>
      </dgm:t>
    </dgm:pt>
    <dgm:pt modelId="{B1FCFA10-50D6-4B4A-8A19-8362B917E446}" type="sibTrans" cxnId="{B932B240-22E8-47E3-8FB3-A47EF0F53836}">
      <dgm:prSet/>
      <dgm:spPr/>
      <dgm:t>
        <a:bodyPr/>
        <a:lstStyle/>
        <a:p>
          <a:endParaRPr lang="en-US"/>
        </a:p>
      </dgm:t>
    </dgm:pt>
    <dgm:pt modelId="{F190A18F-5F8D-41CB-AFC0-00D76355F7E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Music Blog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gm:t>
    </dgm:pt>
    <dgm:pt modelId="{C234F642-8CA4-42F9-9594-C6BA53478207}" type="parTrans" cxnId="{92B0037C-A883-4D2B-8481-C9E3851F86A8}">
      <dgm:prSet/>
      <dgm:spPr/>
      <dgm:t>
        <a:bodyPr/>
        <a:lstStyle/>
        <a:p>
          <a:endParaRPr lang="en-US"/>
        </a:p>
      </dgm:t>
    </dgm:pt>
    <dgm:pt modelId="{DCA73A52-8097-4BA1-9705-2D377B4AB5A1}" type="sibTrans" cxnId="{92B0037C-A883-4D2B-8481-C9E3851F86A8}">
      <dgm:prSet/>
      <dgm:spPr/>
      <dgm:t>
        <a:bodyPr/>
        <a:lstStyle/>
        <a:p>
          <a:endParaRPr lang="en-US"/>
        </a:p>
      </dgm:t>
    </dgm:pt>
    <dgm:pt modelId="{01D658CF-E428-4BC0-92B5-E1587A24E6D9}">
      <dgm:prSet phldrT="[Text]" custT="1"/>
      <dgm:spPr/>
      <dgm:t>
        <a:bodyPr/>
        <a:lstStyle/>
        <a:p>
          <a:r>
            <a:rPr lang="en-US" sz="6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Blogs</a:t>
          </a:r>
          <a:endParaRPr lang="en-US" sz="66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gm:t>
    </dgm:pt>
    <dgm:pt modelId="{D21D3939-2821-44D4-AD4E-56BE7E03B8BC}" type="sibTrans" cxnId="{A5361975-DB13-45BB-A6CC-D77F6B70D3BB}">
      <dgm:prSet/>
      <dgm:spPr/>
      <dgm:t>
        <a:bodyPr/>
        <a:lstStyle/>
        <a:p>
          <a:endParaRPr lang="en-US"/>
        </a:p>
      </dgm:t>
    </dgm:pt>
    <dgm:pt modelId="{1AB10852-3B2E-4903-993F-075EAEDAB5E1}" type="parTrans" cxnId="{A5361975-DB13-45BB-A6CC-D77F6B70D3BB}">
      <dgm:prSet/>
      <dgm:spPr/>
      <dgm:t>
        <a:bodyPr/>
        <a:lstStyle/>
        <a:p>
          <a:endParaRPr lang="en-US"/>
        </a:p>
      </dgm:t>
    </dgm:pt>
    <dgm:pt modelId="{B154AF57-194D-4C6F-823B-3422DBD6C593}" type="pres">
      <dgm:prSet presAssocID="{94303EE7-EF09-4A7C-AE09-51568D3401A2}" presName="cycle" presStyleCnt="0">
        <dgm:presLayoutVars>
          <dgm:dir/>
          <dgm:resizeHandles val="exact"/>
        </dgm:presLayoutVars>
      </dgm:prSet>
      <dgm:spPr/>
    </dgm:pt>
    <dgm:pt modelId="{5464BFD9-71D5-4924-B77B-15191F97073D}" type="pres">
      <dgm:prSet presAssocID="{01D658CF-E428-4BC0-92B5-E1587A24E6D9}" presName="node" presStyleLbl="node1" presStyleIdx="0" presStyleCnt="5" custScaleX="164062" custRadScaleRad="2047" custRadScaleInc="-185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C8088-7AFC-4E36-9BF9-768B8457AB91}" type="pres">
      <dgm:prSet presAssocID="{01D658CF-E428-4BC0-92B5-E1587A24E6D9}" presName="spNode" presStyleCnt="0"/>
      <dgm:spPr/>
    </dgm:pt>
    <dgm:pt modelId="{08E3F455-5A32-4ADE-BAFF-16CDFD82392C}" type="pres">
      <dgm:prSet presAssocID="{D21D3939-2821-44D4-AD4E-56BE7E03B8BC}" presName="sibTrans" presStyleLbl="sibTrans1D1" presStyleIdx="0" presStyleCnt="5"/>
      <dgm:spPr/>
    </dgm:pt>
    <dgm:pt modelId="{FB1A992D-42B0-4AB7-8F54-D3609400D4A1}" type="pres">
      <dgm:prSet presAssocID="{053946A1-7DC8-45D2-87FD-9E82B8E8B779}" presName="node" presStyleLbl="node1" presStyleIdx="1" presStyleCnt="5" custScaleX="184386" custRadScaleRad="118282" custRadScaleInc="-121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3B0A0-CB20-445E-82AA-36759333B85F}" type="pres">
      <dgm:prSet presAssocID="{053946A1-7DC8-45D2-87FD-9E82B8E8B779}" presName="spNode" presStyleCnt="0"/>
      <dgm:spPr/>
    </dgm:pt>
    <dgm:pt modelId="{0FE72144-DA33-49D3-A056-7FB93AB6D149}" type="pres">
      <dgm:prSet presAssocID="{06EBB815-269D-4342-8BDC-248F5A2F4C6D}" presName="sibTrans" presStyleLbl="sibTrans1D1" presStyleIdx="1" presStyleCnt="5"/>
      <dgm:spPr/>
    </dgm:pt>
    <dgm:pt modelId="{AD3CFCB1-D49F-4237-AF5A-9F36721D9181}" type="pres">
      <dgm:prSet presAssocID="{9F77A3ED-051F-4F5B-9368-1C2BAA43AA4C}" presName="node" presStyleLbl="node1" presStyleIdx="2" presStyleCnt="5" custScaleX="171610" custRadScaleRad="144393" custRadScaleInc="-140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D4D67-1716-497A-BD12-68CC72C9BA55}" type="pres">
      <dgm:prSet presAssocID="{9F77A3ED-051F-4F5B-9368-1C2BAA43AA4C}" presName="spNode" presStyleCnt="0"/>
      <dgm:spPr/>
    </dgm:pt>
    <dgm:pt modelId="{12CC7D52-1743-4FE2-9288-4807F67C4DD2}" type="pres">
      <dgm:prSet presAssocID="{0EED50A6-0610-4BBB-BCB5-EA31F7F8A262}" presName="sibTrans" presStyleLbl="sibTrans1D1" presStyleIdx="2" presStyleCnt="5"/>
      <dgm:spPr/>
    </dgm:pt>
    <dgm:pt modelId="{A8C482D2-2245-4C17-94A4-2AB6609BAFAF}" type="pres">
      <dgm:prSet presAssocID="{88DA5176-D7A2-41E6-9030-386E59BA93C3}" presName="node" presStyleLbl="node1" presStyleIdx="3" presStyleCnt="5" custScaleX="171458" custRadScaleRad="171640" custRadScaleInc="147500">
        <dgm:presLayoutVars>
          <dgm:bulletEnabled val="1"/>
        </dgm:presLayoutVars>
      </dgm:prSet>
      <dgm:spPr/>
    </dgm:pt>
    <dgm:pt modelId="{131D60AF-F567-474B-81F6-BC0F20919E7E}" type="pres">
      <dgm:prSet presAssocID="{88DA5176-D7A2-41E6-9030-386E59BA93C3}" presName="spNode" presStyleCnt="0"/>
      <dgm:spPr/>
    </dgm:pt>
    <dgm:pt modelId="{3B339E22-0106-457C-AFA2-8E10B1B437D7}" type="pres">
      <dgm:prSet presAssocID="{B1FCFA10-50D6-4B4A-8A19-8362B917E446}" presName="sibTrans" presStyleLbl="sibTrans1D1" presStyleIdx="3" presStyleCnt="5"/>
      <dgm:spPr/>
    </dgm:pt>
    <dgm:pt modelId="{B0605F3F-4672-4C6F-80BD-3BA1AF624598}" type="pres">
      <dgm:prSet presAssocID="{F190A18F-5F8D-41CB-AFC0-00D76355F7E3}" presName="node" presStyleLbl="node1" presStyleIdx="4" presStyleCnt="5" custScaleX="187989" custRadScaleRad="140564" custRadScaleInc="74878">
        <dgm:presLayoutVars>
          <dgm:bulletEnabled val="1"/>
        </dgm:presLayoutVars>
      </dgm:prSet>
      <dgm:spPr/>
    </dgm:pt>
    <dgm:pt modelId="{A4F734AF-DE41-48AC-97C5-B82FE3BA83E9}" type="pres">
      <dgm:prSet presAssocID="{F190A18F-5F8D-41CB-AFC0-00D76355F7E3}" presName="spNode" presStyleCnt="0"/>
      <dgm:spPr/>
    </dgm:pt>
    <dgm:pt modelId="{0581E560-B3E4-4071-9059-1B3293BC6630}" type="pres">
      <dgm:prSet presAssocID="{DCA73A52-8097-4BA1-9705-2D377B4AB5A1}" presName="sibTrans" presStyleLbl="sibTrans1D1" presStyleIdx="4" presStyleCnt="5"/>
      <dgm:spPr/>
    </dgm:pt>
  </dgm:ptLst>
  <dgm:cxnLst>
    <dgm:cxn modelId="{B71DFF5F-EE3C-4FDB-B841-960771FAD822}" srcId="{94303EE7-EF09-4A7C-AE09-51568D3401A2}" destId="{053946A1-7DC8-45D2-87FD-9E82B8E8B779}" srcOrd="1" destOrd="0" parTransId="{798A2ABC-7F17-4A71-BAD6-0E4D2ED32199}" sibTransId="{06EBB815-269D-4342-8BDC-248F5A2F4C6D}"/>
    <dgm:cxn modelId="{9E4A3A64-5B43-46B8-AB6F-F9ADD66EC368}" type="presOf" srcId="{01D658CF-E428-4BC0-92B5-E1587A24E6D9}" destId="{5464BFD9-71D5-4924-B77B-15191F97073D}" srcOrd="0" destOrd="0" presId="urn:microsoft.com/office/officeart/2005/8/layout/cycle5"/>
    <dgm:cxn modelId="{FE77BC05-8AB9-4FC4-91B2-284DCE50B4B1}" type="presOf" srcId="{B1FCFA10-50D6-4B4A-8A19-8362B917E446}" destId="{3B339E22-0106-457C-AFA2-8E10B1B437D7}" srcOrd="0" destOrd="0" presId="urn:microsoft.com/office/officeart/2005/8/layout/cycle5"/>
    <dgm:cxn modelId="{39822011-F494-43FF-AB21-65D94B993484}" type="presOf" srcId="{053946A1-7DC8-45D2-87FD-9E82B8E8B779}" destId="{FB1A992D-42B0-4AB7-8F54-D3609400D4A1}" srcOrd="0" destOrd="0" presId="urn:microsoft.com/office/officeart/2005/8/layout/cycle5"/>
    <dgm:cxn modelId="{B932B240-22E8-47E3-8FB3-A47EF0F53836}" srcId="{94303EE7-EF09-4A7C-AE09-51568D3401A2}" destId="{88DA5176-D7A2-41E6-9030-386E59BA93C3}" srcOrd="3" destOrd="0" parTransId="{A4B685B5-8EF1-4F45-A8A2-8CC33BAACE27}" sibTransId="{B1FCFA10-50D6-4B4A-8A19-8362B917E446}"/>
    <dgm:cxn modelId="{2DE62259-BEC8-4DBF-A26B-0A5800D1BE8D}" type="presOf" srcId="{88DA5176-D7A2-41E6-9030-386E59BA93C3}" destId="{A8C482D2-2245-4C17-94A4-2AB6609BAFAF}" srcOrd="0" destOrd="0" presId="urn:microsoft.com/office/officeart/2005/8/layout/cycle5"/>
    <dgm:cxn modelId="{826574A0-B3D2-4149-956E-B83D6105237A}" type="presOf" srcId="{94303EE7-EF09-4A7C-AE09-51568D3401A2}" destId="{B154AF57-194D-4C6F-823B-3422DBD6C593}" srcOrd="0" destOrd="0" presId="urn:microsoft.com/office/officeart/2005/8/layout/cycle5"/>
    <dgm:cxn modelId="{15167AB2-DC35-4132-A903-1EA9C81EE06A}" type="presOf" srcId="{06EBB815-269D-4342-8BDC-248F5A2F4C6D}" destId="{0FE72144-DA33-49D3-A056-7FB93AB6D149}" srcOrd="0" destOrd="0" presId="urn:microsoft.com/office/officeart/2005/8/layout/cycle5"/>
    <dgm:cxn modelId="{CFB11F05-06E9-4620-A986-88778919DCDE}" type="presOf" srcId="{0EED50A6-0610-4BBB-BCB5-EA31F7F8A262}" destId="{12CC7D52-1743-4FE2-9288-4807F67C4DD2}" srcOrd="0" destOrd="0" presId="urn:microsoft.com/office/officeart/2005/8/layout/cycle5"/>
    <dgm:cxn modelId="{C47AADCF-9265-45D9-B834-4907E4627ADE}" srcId="{94303EE7-EF09-4A7C-AE09-51568D3401A2}" destId="{9F77A3ED-051F-4F5B-9368-1C2BAA43AA4C}" srcOrd="2" destOrd="0" parTransId="{F220093C-47FC-4B2A-B534-105D09CF4D58}" sibTransId="{0EED50A6-0610-4BBB-BCB5-EA31F7F8A262}"/>
    <dgm:cxn modelId="{7CF93C91-2F28-4352-A55A-E85C37AED98C}" type="presOf" srcId="{DCA73A52-8097-4BA1-9705-2D377B4AB5A1}" destId="{0581E560-B3E4-4071-9059-1B3293BC6630}" srcOrd="0" destOrd="0" presId="urn:microsoft.com/office/officeart/2005/8/layout/cycle5"/>
    <dgm:cxn modelId="{BE4EC177-4D38-41CD-8480-FD219EF632A4}" type="presOf" srcId="{F190A18F-5F8D-41CB-AFC0-00D76355F7E3}" destId="{B0605F3F-4672-4C6F-80BD-3BA1AF624598}" srcOrd="0" destOrd="0" presId="urn:microsoft.com/office/officeart/2005/8/layout/cycle5"/>
    <dgm:cxn modelId="{4A351E55-4C68-40BF-9BFE-94436474974D}" type="presOf" srcId="{9F77A3ED-051F-4F5B-9368-1C2BAA43AA4C}" destId="{AD3CFCB1-D49F-4237-AF5A-9F36721D9181}" srcOrd="0" destOrd="0" presId="urn:microsoft.com/office/officeart/2005/8/layout/cycle5"/>
    <dgm:cxn modelId="{A5361975-DB13-45BB-A6CC-D77F6B70D3BB}" srcId="{94303EE7-EF09-4A7C-AE09-51568D3401A2}" destId="{01D658CF-E428-4BC0-92B5-E1587A24E6D9}" srcOrd="0" destOrd="0" parTransId="{1AB10852-3B2E-4903-993F-075EAEDAB5E1}" sibTransId="{D21D3939-2821-44D4-AD4E-56BE7E03B8BC}"/>
    <dgm:cxn modelId="{65B7411E-E6D6-4650-85E6-14E245FEE5B8}" type="presOf" srcId="{D21D3939-2821-44D4-AD4E-56BE7E03B8BC}" destId="{08E3F455-5A32-4ADE-BAFF-16CDFD82392C}" srcOrd="0" destOrd="0" presId="urn:microsoft.com/office/officeart/2005/8/layout/cycle5"/>
    <dgm:cxn modelId="{92B0037C-A883-4D2B-8481-C9E3851F86A8}" srcId="{94303EE7-EF09-4A7C-AE09-51568D3401A2}" destId="{F190A18F-5F8D-41CB-AFC0-00D76355F7E3}" srcOrd="4" destOrd="0" parTransId="{C234F642-8CA4-42F9-9594-C6BA53478207}" sibTransId="{DCA73A52-8097-4BA1-9705-2D377B4AB5A1}"/>
    <dgm:cxn modelId="{8CBCC484-CC90-44BE-96A9-D36CFA05DBB3}" type="presParOf" srcId="{B154AF57-194D-4C6F-823B-3422DBD6C593}" destId="{5464BFD9-71D5-4924-B77B-15191F97073D}" srcOrd="0" destOrd="0" presId="urn:microsoft.com/office/officeart/2005/8/layout/cycle5"/>
    <dgm:cxn modelId="{58AEEDB8-589B-4CAB-BEBC-2D3486A635B8}" type="presParOf" srcId="{B154AF57-194D-4C6F-823B-3422DBD6C593}" destId="{07FC8088-7AFC-4E36-9BF9-768B8457AB91}" srcOrd="1" destOrd="0" presId="urn:microsoft.com/office/officeart/2005/8/layout/cycle5"/>
    <dgm:cxn modelId="{250B3675-7A32-4792-AF30-940123CC95CC}" type="presParOf" srcId="{B154AF57-194D-4C6F-823B-3422DBD6C593}" destId="{08E3F455-5A32-4ADE-BAFF-16CDFD82392C}" srcOrd="2" destOrd="0" presId="urn:microsoft.com/office/officeart/2005/8/layout/cycle5"/>
    <dgm:cxn modelId="{4ED0B4FE-2F92-493F-8679-92118F6B02C8}" type="presParOf" srcId="{B154AF57-194D-4C6F-823B-3422DBD6C593}" destId="{FB1A992D-42B0-4AB7-8F54-D3609400D4A1}" srcOrd="3" destOrd="0" presId="urn:microsoft.com/office/officeart/2005/8/layout/cycle5"/>
    <dgm:cxn modelId="{B3EFB0B8-6BE3-450C-90AF-1F6F0DC5E5E4}" type="presParOf" srcId="{B154AF57-194D-4C6F-823B-3422DBD6C593}" destId="{5A93B0A0-CB20-445E-82AA-36759333B85F}" srcOrd="4" destOrd="0" presId="urn:microsoft.com/office/officeart/2005/8/layout/cycle5"/>
    <dgm:cxn modelId="{70A50D58-1E0B-4B5A-809F-5B38C6EC4D04}" type="presParOf" srcId="{B154AF57-194D-4C6F-823B-3422DBD6C593}" destId="{0FE72144-DA33-49D3-A056-7FB93AB6D149}" srcOrd="5" destOrd="0" presId="urn:microsoft.com/office/officeart/2005/8/layout/cycle5"/>
    <dgm:cxn modelId="{9E292948-7EE0-49AB-B362-0C1626829158}" type="presParOf" srcId="{B154AF57-194D-4C6F-823B-3422DBD6C593}" destId="{AD3CFCB1-D49F-4237-AF5A-9F36721D9181}" srcOrd="6" destOrd="0" presId="urn:microsoft.com/office/officeart/2005/8/layout/cycle5"/>
    <dgm:cxn modelId="{1F692F94-F664-4ACD-8558-52BC2191676A}" type="presParOf" srcId="{B154AF57-194D-4C6F-823B-3422DBD6C593}" destId="{147D4D67-1716-497A-BD12-68CC72C9BA55}" srcOrd="7" destOrd="0" presId="urn:microsoft.com/office/officeart/2005/8/layout/cycle5"/>
    <dgm:cxn modelId="{E891E3B5-505F-4683-ACFE-5E65F9B8E1A6}" type="presParOf" srcId="{B154AF57-194D-4C6F-823B-3422DBD6C593}" destId="{12CC7D52-1743-4FE2-9288-4807F67C4DD2}" srcOrd="8" destOrd="0" presId="urn:microsoft.com/office/officeart/2005/8/layout/cycle5"/>
    <dgm:cxn modelId="{272E3B85-B817-4C77-96C6-507F74591985}" type="presParOf" srcId="{B154AF57-194D-4C6F-823B-3422DBD6C593}" destId="{A8C482D2-2245-4C17-94A4-2AB6609BAFAF}" srcOrd="9" destOrd="0" presId="urn:microsoft.com/office/officeart/2005/8/layout/cycle5"/>
    <dgm:cxn modelId="{79D3BBCA-A955-4D31-BBF2-B2DB5F614A71}" type="presParOf" srcId="{B154AF57-194D-4C6F-823B-3422DBD6C593}" destId="{131D60AF-F567-474B-81F6-BC0F20919E7E}" srcOrd="10" destOrd="0" presId="urn:microsoft.com/office/officeart/2005/8/layout/cycle5"/>
    <dgm:cxn modelId="{2776497F-24CA-4DCC-A6CE-0D73B5100300}" type="presParOf" srcId="{B154AF57-194D-4C6F-823B-3422DBD6C593}" destId="{3B339E22-0106-457C-AFA2-8E10B1B437D7}" srcOrd="11" destOrd="0" presId="urn:microsoft.com/office/officeart/2005/8/layout/cycle5"/>
    <dgm:cxn modelId="{33C0E72B-4A45-43CC-B728-53357042DD94}" type="presParOf" srcId="{B154AF57-194D-4C6F-823B-3422DBD6C593}" destId="{B0605F3F-4672-4C6F-80BD-3BA1AF624598}" srcOrd="12" destOrd="0" presId="urn:microsoft.com/office/officeart/2005/8/layout/cycle5"/>
    <dgm:cxn modelId="{0F4724BB-AA31-47BF-87F0-BB1409F1ACCE}" type="presParOf" srcId="{B154AF57-194D-4C6F-823B-3422DBD6C593}" destId="{A4F734AF-DE41-48AC-97C5-B82FE3BA83E9}" srcOrd="13" destOrd="0" presId="urn:microsoft.com/office/officeart/2005/8/layout/cycle5"/>
    <dgm:cxn modelId="{5BA5186E-7E94-447A-A920-54857E863F47}" type="presParOf" srcId="{B154AF57-194D-4C6F-823B-3422DBD6C593}" destId="{0581E560-B3E4-4071-9059-1B3293BC663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3B93E-5BC8-46EF-9CDB-B231168C8B85}">
      <dsp:nvSpPr>
        <dsp:cNvPr id="0" name=""/>
        <dsp:cNvSpPr/>
      </dsp:nvSpPr>
      <dsp:spPr>
        <a:xfrm>
          <a:off x="2352" y="820"/>
          <a:ext cx="3660660" cy="6050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A blog is…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sp:txBody>
      <dsp:txXfrm>
        <a:off x="2352" y="2420910"/>
        <a:ext cx="3660660" cy="2420089"/>
      </dsp:txXfrm>
    </dsp:sp>
    <dsp:sp modelId="{5334BCFD-29FC-4A4C-8EC4-14457C204B05}">
      <dsp:nvSpPr>
        <dsp:cNvPr id="0" name=""/>
        <dsp:cNvSpPr/>
      </dsp:nvSpPr>
      <dsp:spPr>
        <a:xfrm>
          <a:off x="435663" y="273282"/>
          <a:ext cx="2794039" cy="27440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EADDC-67F4-47F1-847F-100B1F6591C8}">
      <dsp:nvSpPr>
        <dsp:cNvPr id="0" name=""/>
        <dsp:cNvSpPr/>
      </dsp:nvSpPr>
      <dsp:spPr>
        <a:xfrm>
          <a:off x="3772833" y="0"/>
          <a:ext cx="3660660" cy="6050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a website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sp:txBody>
      <dsp:txXfrm>
        <a:off x="3772833" y="2420089"/>
        <a:ext cx="3660660" cy="2420089"/>
      </dsp:txXfrm>
    </dsp:sp>
    <dsp:sp modelId="{F40A02BE-2DA5-48BA-90EA-59A0431DE9EA}">
      <dsp:nvSpPr>
        <dsp:cNvPr id="0" name=""/>
        <dsp:cNvSpPr/>
      </dsp:nvSpPr>
      <dsp:spPr>
        <a:xfrm>
          <a:off x="4107684" y="342906"/>
          <a:ext cx="3067155" cy="235972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0F312-0A2A-49A0-8ED4-A3221770F72F}">
      <dsp:nvSpPr>
        <dsp:cNvPr id="0" name=""/>
        <dsp:cNvSpPr/>
      </dsp:nvSpPr>
      <dsp:spPr>
        <a:xfrm>
          <a:off x="7545667" y="0"/>
          <a:ext cx="3660660" cy="6050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written in a diary style.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sp:txBody>
      <dsp:txXfrm>
        <a:off x="7545667" y="2420089"/>
        <a:ext cx="3660660" cy="2420089"/>
      </dsp:txXfrm>
    </dsp:sp>
    <dsp:sp modelId="{5FE69DF4-0D2D-4C95-A7D8-3DC3685D3343}">
      <dsp:nvSpPr>
        <dsp:cNvPr id="0" name=""/>
        <dsp:cNvSpPr/>
      </dsp:nvSpPr>
      <dsp:spPr>
        <a:xfrm>
          <a:off x="7965553" y="168995"/>
          <a:ext cx="2816181" cy="270754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04C8E-5101-4195-99FF-E9C20EE9231A}">
      <dsp:nvSpPr>
        <dsp:cNvPr id="0" name=""/>
        <dsp:cNvSpPr/>
      </dsp:nvSpPr>
      <dsp:spPr>
        <a:xfrm>
          <a:off x="232674" y="4511419"/>
          <a:ext cx="10682624" cy="1432133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BC9BC-8AD2-497B-878E-080FCE8B0455}">
      <dsp:nvSpPr>
        <dsp:cNvPr id="0" name=""/>
        <dsp:cNvSpPr/>
      </dsp:nvSpPr>
      <dsp:spPr>
        <a:xfrm>
          <a:off x="0" y="0"/>
          <a:ext cx="11436350" cy="2547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2513F-7C0F-4351-B325-91E0EE30C6FF}">
      <dsp:nvSpPr>
        <dsp:cNvPr id="0" name=""/>
        <dsp:cNvSpPr/>
      </dsp:nvSpPr>
      <dsp:spPr>
        <a:xfrm>
          <a:off x="493214" y="339725"/>
          <a:ext cx="4976152" cy="186848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AFC7C-64B0-422C-9B95-238606608E45}">
      <dsp:nvSpPr>
        <dsp:cNvPr id="0" name=""/>
        <dsp:cNvSpPr/>
      </dsp:nvSpPr>
      <dsp:spPr>
        <a:xfrm rot="10800000">
          <a:off x="345871" y="2547937"/>
          <a:ext cx="5270840" cy="311414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Usually a blog will have many entries</a:t>
          </a: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.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sp:txBody>
      <dsp:txXfrm rot="10800000">
        <a:off x="441642" y="2547937"/>
        <a:ext cx="5079298" cy="3018375"/>
      </dsp:txXfrm>
    </dsp:sp>
    <dsp:sp modelId="{AC705235-197D-47BF-9218-CB11244886C1}">
      <dsp:nvSpPr>
        <dsp:cNvPr id="0" name=""/>
        <dsp:cNvSpPr/>
      </dsp:nvSpPr>
      <dsp:spPr>
        <a:xfrm>
          <a:off x="6121940" y="339725"/>
          <a:ext cx="4960925" cy="18684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A0831-7553-4382-88C1-1B291E8620F2}">
      <dsp:nvSpPr>
        <dsp:cNvPr id="0" name=""/>
        <dsp:cNvSpPr/>
      </dsp:nvSpPr>
      <dsp:spPr>
        <a:xfrm rot="10800000">
          <a:off x="6114326" y="2547937"/>
          <a:ext cx="4976152" cy="311414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The entries will be arranged in reverse chronological order.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sp:txBody>
      <dsp:txXfrm rot="10800000">
        <a:off x="6210097" y="2547937"/>
        <a:ext cx="4784610" cy="3018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4BFD9-71D5-4924-B77B-15191F97073D}">
      <dsp:nvSpPr>
        <dsp:cNvPr id="0" name=""/>
        <dsp:cNvSpPr/>
      </dsp:nvSpPr>
      <dsp:spPr>
        <a:xfrm>
          <a:off x="4046229" y="2620037"/>
          <a:ext cx="3353715" cy="1328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Blogs</a:t>
          </a:r>
          <a:endParaRPr lang="en-US" sz="66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sp:txBody>
      <dsp:txXfrm>
        <a:off x="4111091" y="2684899"/>
        <a:ext cx="3223991" cy="1198990"/>
      </dsp:txXfrm>
    </dsp:sp>
    <dsp:sp modelId="{08E3F455-5A32-4ADE-BAFF-16CDFD82392C}">
      <dsp:nvSpPr>
        <dsp:cNvPr id="0" name=""/>
        <dsp:cNvSpPr/>
      </dsp:nvSpPr>
      <dsp:spPr>
        <a:xfrm>
          <a:off x="6012886" y="1275756"/>
          <a:ext cx="5308588" cy="5308588"/>
        </a:xfrm>
        <a:custGeom>
          <a:avLst/>
          <a:gdLst/>
          <a:ahLst/>
          <a:cxnLst/>
          <a:rect l="0" t="0" r="0" b="0"/>
          <a:pathLst>
            <a:path>
              <a:moveTo>
                <a:pt x="484815" y="1125032"/>
              </a:moveTo>
              <a:arcTo wR="2654294" hR="2654294" stAng="12910797" swAng="1026337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A992D-42B0-4AB7-8F54-D3609400D4A1}">
      <dsp:nvSpPr>
        <dsp:cNvPr id="0" name=""/>
        <dsp:cNvSpPr/>
      </dsp:nvSpPr>
      <dsp:spPr>
        <a:xfrm>
          <a:off x="6007378" y="353031"/>
          <a:ext cx="3769173" cy="1328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Food Blog</a:t>
          </a:r>
          <a:endParaRPr lang="en-US" sz="4600" kern="1200" dirty="0"/>
        </a:p>
      </dsp:txBody>
      <dsp:txXfrm>
        <a:off x="6072240" y="417893"/>
        <a:ext cx="3639449" cy="1198990"/>
      </dsp:txXfrm>
    </dsp:sp>
    <dsp:sp modelId="{0FE72144-DA33-49D3-A056-7FB93AB6D149}">
      <dsp:nvSpPr>
        <dsp:cNvPr id="0" name=""/>
        <dsp:cNvSpPr/>
      </dsp:nvSpPr>
      <dsp:spPr>
        <a:xfrm>
          <a:off x="4231095" y="1180660"/>
          <a:ext cx="5308588" cy="5308588"/>
        </a:xfrm>
        <a:custGeom>
          <a:avLst/>
          <a:gdLst/>
          <a:ahLst/>
          <a:cxnLst/>
          <a:rect l="0" t="0" r="0" b="0"/>
          <a:pathLst>
            <a:path>
              <a:moveTo>
                <a:pt x="4589990" y="838156"/>
              </a:moveTo>
              <a:arcTo wR="2654294" hR="2654294" stAng="19009512" swAng="2130916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CFCB1-D49F-4237-AF5A-9F36721D9181}">
      <dsp:nvSpPr>
        <dsp:cNvPr id="0" name=""/>
        <dsp:cNvSpPr/>
      </dsp:nvSpPr>
      <dsp:spPr>
        <a:xfrm>
          <a:off x="7600615" y="3991479"/>
          <a:ext cx="3508009" cy="1328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News Blog</a:t>
          </a:r>
          <a:endParaRPr lang="en-US" sz="4600" kern="1200" dirty="0"/>
        </a:p>
      </dsp:txBody>
      <dsp:txXfrm>
        <a:off x="7665477" y="4056341"/>
        <a:ext cx="3378285" cy="1198990"/>
      </dsp:txXfrm>
    </dsp:sp>
    <dsp:sp modelId="{12CC7D52-1743-4FE2-9288-4807F67C4DD2}">
      <dsp:nvSpPr>
        <dsp:cNvPr id="0" name=""/>
        <dsp:cNvSpPr/>
      </dsp:nvSpPr>
      <dsp:spPr>
        <a:xfrm>
          <a:off x="2059613" y="1893772"/>
          <a:ext cx="6973276" cy="6973276"/>
        </a:xfrm>
        <a:custGeom>
          <a:avLst/>
          <a:gdLst/>
          <a:ahLst/>
          <a:cxnLst/>
          <a:rect l="0" t="0" r="0" b="0"/>
          <a:pathLst>
            <a:path>
              <a:moveTo>
                <a:pt x="6721015" y="4788733"/>
              </a:moveTo>
              <a:arcTo wR="3486638" hR="3486638" stAng="22915724" swAng="8049803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482D2-2245-4C17-94A4-2AB6609BAFAF}">
      <dsp:nvSpPr>
        <dsp:cNvPr id="0" name=""/>
        <dsp:cNvSpPr/>
      </dsp:nvSpPr>
      <dsp:spPr>
        <a:xfrm>
          <a:off x="0" y="4111912"/>
          <a:ext cx="3504902" cy="1328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Book Blog</a:t>
          </a:r>
          <a:endParaRPr lang="en-US" sz="4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sp:txBody>
      <dsp:txXfrm>
        <a:off x="64862" y="4176774"/>
        <a:ext cx="3375178" cy="1198990"/>
      </dsp:txXfrm>
    </dsp:sp>
    <dsp:sp modelId="{3B339E22-0106-457C-AFA2-8E10B1B437D7}">
      <dsp:nvSpPr>
        <dsp:cNvPr id="0" name=""/>
        <dsp:cNvSpPr/>
      </dsp:nvSpPr>
      <dsp:spPr>
        <a:xfrm>
          <a:off x="1540391" y="1057020"/>
          <a:ext cx="5308588" cy="5308588"/>
        </a:xfrm>
        <a:custGeom>
          <a:avLst/>
          <a:gdLst/>
          <a:ahLst/>
          <a:cxnLst/>
          <a:rect l="0" t="0" r="0" b="0"/>
          <a:pathLst>
            <a:path>
              <a:moveTo>
                <a:pt x="1425" y="2567301"/>
              </a:moveTo>
              <a:arcTo wR="2654294" hR="2654294" stAng="10912690" swAng="2024898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05F3F-4672-4C6F-80BD-3BA1AF624598}">
      <dsp:nvSpPr>
        <dsp:cNvPr id="0" name=""/>
        <dsp:cNvSpPr/>
      </dsp:nvSpPr>
      <dsp:spPr>
        <a:xfrm>
          <a:off x="820211" y="467314"/>
          <a:ext cx="3842825" cy="1328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rPr>
            <a:t>Music Blog</a:t>
          </a:r>
          <a:endParaRPr lang="en-US" sz="4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risten ITC" panose="03050502040202030202" pitchFamily="66" charset="0"/>
          </a:endParaRPr>
        </a:p>
      </dsp:txBody>
      <dsp:txXfrm>
        <a:off x="885073" y="532176"/>
        <a:ext cx="3713101" cy="1198990"/>
      </dsp:txXfrm>
    </dsp:sp>
    <dsp:sp modelId="{0581E560-B3E4-4071-9059-1B3293BC6630}">
      <dsp:nvSpPr>
        <dsp:cNvPr id="0" name=""/>
        <dsp:cNvSpPr/>
      </dsp:nvSpPr>
      <dsp:spPr>
        <a:xfrm>
          <a:off x="79879" y="1628679"/>
          <a:ext cx="5308588" cy="5308588"/>
        </a:xfrm>
        <a:custGeom>
          <a:avLst/>
          <a:gdLst/>
          <a:ahLst/>
          <a:cxnLst/>
          <a:rect l="0" t="0" r="0" b="0"/>
          <a:pathLst>
            <a:path>
              <a:moveTo>
                <a:pt x="3839928" y="279520"/>
              </a:moveTo>
              <a:arcTo wR="2654294" hR="2654294" stAng="17791873" swAng="111592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B731-2980-4098-9AB5-BE437A46109E}" type="datetimeFigureOut">
              <a:rPr lang="en-GB" smtClean="0"/>
              <a:t>14/02/2016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EE673-449B-43B6-B449-E39CB42D4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B399-364C-4CD8-94D6-39BBE4D1529B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88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E58A-485F-4324-92BE-CE0AC03FD81F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57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BE5-C500-434C-BD6E-CE1F6B00F685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23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FD0D-C6BA-4612-BE48-0188564A40BD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81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DD22-34C6-4560-BC23-0D08EDE30532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49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5287-EAD6-428A-9F9F-095C6C7197B1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93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674F-A89D-4E9B-94FC-565AACF45D0F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5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2D4D-F572-40E0-89F3-FD1DFCEDFD8F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01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1BE6-2952-4019-B63B-7B7EABDD161C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9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39CA-00A5-44AD-A84D-F67FE44E6861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51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F535-FEA0-47CA-A5A6-31CD42F18E53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17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44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ED7D8-AA61-4E60-A1D9-723938A79D3B}" type="datetime1">
              <a:rPr lang="en-GB" smtClean="0"/>
              <a:t>14/02/2016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3234-10BB-4729-8A6C-15FE9A24B5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90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5986"/>
            <a:ext cx="9144000" cy="2403309"/>
          </a:xfrm>
          <a:solidFill>
            <a:schemeClr val="bg1"/>
          </a:solidFill>
          <a:ln w="76200">
            <a:noFill/>
          </a:ln>
        </p:spPr>
        <p:txBody>
          <a:bodyPr anchor="ctr">
            <a:normAutofit/>
          </a:bodyPr>
          <a:lstStyle/>
          <a:p>
            <a:r>
              <a:rPr lang="en-GB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Blogs</a:t>
            </a:r>
            <a:endParaRPr lang="en-GB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0550" y="2809985"/>
            <a:ext cx="11010900" cy="391149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Learning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Intentions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:</a:t>
            </a:r>
            <a:endParaRPr lang="en-US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t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o learn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about the various types of blogs on the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Internet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t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o learn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how to post to a blog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appropriately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to define selected vocabulary</a:t>
            </a:r>
            <a:endParaRPr lang="en-US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t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o post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a review of a book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550" y="345986"/>
            <a:ext cx="2857500" cy="2403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0" y="285295"/>
            <a:ext cx="2857500" cy="2463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35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94198"/>
            <a:ext cx="8991600" cy="60631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Leave your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comment: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Name:    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Tom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Message: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              I love this recipe!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62100" y="5314950"/>
            <a:ext cx="167640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Submit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44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1091" y="667266"/>
            <a:ext cx="8782050" cy="470898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Having a blog is also a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cheap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and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effective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way for people to show their work on the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Internet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48" y="4213583"/>
            <a:ext cx="2069543" cy="2325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0" y="4213583"/>
            <a:ext cx="2069543" cy="2325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60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147" y="502060"/>
            <a:ext cx="11049000" cy="34163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There are places on the Web you can go to </a:t>
            </a:r>
            <a:endParaRPr lang="en-GB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r>
              <a:rPr lang="en-GB" sz="7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sign </a:t>
            </a:r>
            <a:r>
              <a:rPr lang="en-GB" sz="7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up </a:t>
            </a:r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for a </a:t>
            </a:r>
            <a:r>
              <a:rPr lang="en-GB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free blog</a:t>
            </a:r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r="19069" b="23008"/>
          <a:stretch/>
        </p:blipFill>
        <p:spPr>
          <a:xfrm rot="21426261">
            <a:off x="4604570" y="4236336"/>
            <a:ext cx="3156153" cy="2485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97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666" y="872203"/>
            <a:ext cx="8039332" cy="517064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Once you’ve started, you can post pictures, music, or writing on your blog.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8"/>
          <a:stretch/>
        </p:blipFill>
        <p:spPr>
          <a:xfrm>
            <a:off x="8817076" y="436409"/>
            <a:ext cx="2277045" cy="1988984"/>
          </a:xfrm>
          <a:prstGeom prst="rect">
            <a:avLst/>
          </a:prstGeom>
        </p:spPr>
      </p:pic>
      <p:pic>
        <p:nvPicPr>
          <p:cNvPr id="6" name="Picture 5" descr="music clipartMUSIC2 210x197 vector music clipartMUS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076" y="2609494"/>
            <a:ext cx="2277045" cy="169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77" y="4489658"/>
            <a:ext cx="2277045" cy="18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4075" y="490367"/>
            <a:ext cx="10745254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1" algn="ctr"/>
            <a:r>
              <a:rPr lang="en-GB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Sam’s Blog</a:t>
            </a:r>
          </a:p>
          <a:p>
            <a:pPr lvl="1" algn="ctr"/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pPr lvl="1" algn="ctr"/>
            <a:endParaRPr lang="en-GB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pPr lvl="1" algn="ctr"/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Hope you like my new picture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</a:t>
            </a:r>
          </a:p>
        </p:txBody>
      </p:sp>
      <p:pic>
        <p:nvPicPr>
          <p:cNvPr id="5" name="Picture 4" descr="boy face smile blonde Vector Clip Ar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17" y="819036"/>
            <a:ext cx="1700366" cy="1816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49" y="4004400"/>
            <a:ext cx="3161211" cy="271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5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3050" y="103958"/>
            <a:ext cx="9220200" cy="661719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With an audio blog, you can upload music or other audio files that anyone can download</a:t>
            </a:r>
            <a:r>
              <a:rPr lang="en-GB" sz="8000" dirty="0" smtClean="0"/>
              <a:t>.</a:t>
            </a:r>
          </a:p>
          <a:p>
            <a:pPr algn="ctr"/>
            <a:endParaRPr lang="en-GB" sz="8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51" y="4374127"/>
            <a:ext cx="1933979" cy="205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99" y="4370054"/>
            <a:ext cx="1933979" cy="20564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88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8772" y="422366"/>
            <a:ext cx="9372600" cy="609397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photo blog 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is a blog that features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photographs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: kind of like 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an</a:t>
            </a:r>
          </a:p>
          <a:p>
            <a:pPr algn="ctr"/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GB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electronic photo album</a:t>
            </a:r>
            <a:r>
              <a:rPr lang="en-GB" sz="6600" dirty="0" smtClean="0"/>
              <a:t>.</a:t>
            </a:r>
          </a:p>
          <a:p>
            <a:pPr algn="ctr"/>
            <a:endParaRPr lang="en-GB" sz="6600" dirty="0"/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>
          <a:xfrm>
            <a:off x="1763486" y="5265985"/>
            <a:ext cx="1420952" cy="1108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>
          <a:xfrm>
            <a:off x="3639461" y="5273328"/>
            <a:ext cx="1420952" cy="1108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>
          <a:xfrm>
            <a:off x="5432699" y="5237497"/>
            <a:ext cx="1420952" cy="1108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>
          <a:xfrm>
            <a:off x="7236823" y="5265984"/>
            <a:ext cx="1420952" cy="1108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7"/>
          <a:stretch/>
        </p:blipFill>
        <p:spPr>
          <a:xfrm>
            <a:off x="9087394" y="5265984"/>
            <a:ext cx="1420952" cy="110866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66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1124" y="440327"/>
            <a:ext cx="10572750" cy="600164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 </a:t>
            </a:r>
            <a:r>
              <a:rPr lang="en-GB" sz="9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video blog </a:t>
            </a:r>
            <a:r>
              <a:rPr lang="en-GB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is the same, but for </a:t>
            </a:r>
            <a:r>
              <a:rPr lang="en-GB" sz="9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video</a:t>
            </a:r>
            <a:r>
              <a:rPr lang="en-GB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GB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04" y="4349659"/>
            <a:ext cx="1524000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7908" y="4349659"/>
            <a:ext cx="1524000" cy="1581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67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92876"/>
            <a:ext cx="11830050" cy="540147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5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Blogs</a:t>
            </a:r>
            <a:r>
              <a:rPr lang="en-GB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GB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first popped up in the </a:t>
            </a:r>
            <a:r>
              <a:rPr lang="en-GB" sz="115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mid 1990s</a:t>
            </a:r>
            <a:r>
              <a:rPr lang="en-GB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</a:t>
            </a:r>
            <a:endParaRPr lang="en-GB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b="6914"/>
          <a:stretch/>
        </p:blipFill>
        <p:spPr>
          <a:xfrm rot="457797">
            <a:off x="10080180" y="1136470"/>
            <a:ext cx="1564269" cy="1319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b="6914"/>
          <a:stretch/>
        </p:blipFill>
        <p:spPr>
          <a:xfrm rot="21212680">
            <a:off x="539940" y="1122216"/>
            <a:ext cx="1564269" cy="13193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70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21" r="21303" b="24218"/>
          <a:stretch/>
        </p:blipFill>
        <p:spPr>
          <a:xfrm>
            <a:off x="533400" y="590551"/>
            <a:ext cx="5682343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686550" y="966372"/>
            <a:ext cx="5135336" cy="526297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The first blogger was </a:t>
            </a:r>
            <a:r>
              <a:rPr lang="en-GB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Justin Hall 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– </a:t>
            </a:r>
          </a:p>
          <a:p>
            <a:pPr algn="ctr"/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 college 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children 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who blogged online in </a:t>
            </a:r>
            <a:r>
              <a:rPr lang="en-GB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1994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55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0" y="477673"/>
            <a:ext cx="11368585" cy="604780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Dear Sam,</a:t>
            </a:r>
          </a:p>
          <a:p>
            <a:pPr>
              <a:lnSpc>
                <a:spcPct val="150000"/>
              </a:lnSpc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               I keep hearing about blogs.</a:t>
            </a:r>
          </a:p>
          <a:p>
            <a:pPr algn="ctr">
              <a:lnSpc>
                <a:spcPct val="150000"/>
              </a:lnSpc>
            </a:pP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What is a blog?</a:t>
            </a:r>
          </a:p>
          <a:p>
            <a:pPr algn="ctr">
              <a:lnSpc>
                <a:spcPct val="150000"/>
              </a:lnSpc>
            </a:pP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        Thanks,</a:t>
            </a:r>
          </a:p>
          <a:p>
            <a:pPr algn="ctr">
              <a:lnSpc>
                <a:spcPct val="150000"/>
              </a:lnSpc>
            </a:pP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         Erin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b="6666"/>
          <a:stretch/>
        </p:blipFill>
        <p:spPr>
          <a:xfrm>
            <a:off x="8686800" y="3749442"/>
            <a:ext cx="2591127" cy="2232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b="6666"/>
          <a:stretch/>
        </p:blipFill>
        <p:spPr>
          <a:xfrm>
            <a:off x="1028700" y="3882792"/>
            <a:ext cx="2591127" cy="22322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6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897" y="781050"/>
            <a:ext cx="10580913" cy="5509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Today there are </a:t>
            </a:r>
            <a:r>
              <a:rPr lang="en-GB" sz="8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tens of millions </a:t>
            </a:r>
            <a:r>
              <a:rPr lang="en-GB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of </a:t>
            </a:r>
            <a:r>
              <a:rPr lang="en-GB" sz="8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blogs</a:t>
            </a:r>
            <a:r>
              <a:rPr lang="en-GB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!</a:t>
            </a:r>
          </a:p>
          <a:p>
            <a:pPr algn="ctr"/>
            <a:endParaRPr lang="en-GB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31" y="3535650"/>
            <a:ext cx="3151415" cy="2391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3635799"/>
            <a:ext cx="3151415" cy="23913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661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9713" y="665289"/>
            <a:ext cx="10620103" cy="5509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Be careful </a:t>
            </a:r>
            <a:r>
              <a:rPr lang="en-GB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what you post on your blog</a:t>
            </a:r>
            <a:r>
              <a:rPr lang="en-GB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</a:t>
            </a:r>
          </a:p>
          <a:p>
            <a:pPr algn="ctr"/>
            <a:endParaRPr lang="en-GB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75" y="3419889"/>
            <a:ext cx="2723605" cy="2511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3511329"/>
            <a:ext cx="2723605" cy="25116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91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6" y="529190"/>
            <a:ext cx="11469187" cy="581268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Never reveal any </a:t>
            </a:r>
            <a:r>
              <a:rPr lang="en-GB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personal information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like your </a:t>
            </a:r>
          </a:p>
          <a:p>
            <a:pPr algn="ctr">
              <a:lnSpc>
                <a:spcPct val="200000"/>
              </a:lnSpc>
            </a:pPr>
            <a:r>
              <a:rPr lang="en-GB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name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or other </a:t>
            </a:r>
            <a:r>
              <a:rPr lang="en-GB" sz="4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contact information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4" y="2490843"/>
            <a:ext cx="3441195" cy="2259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41" y="2305604"/>
            <a:ext cx="3441195" cy="225985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360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5" y="714447"/>
            <a:ext cx="2393064" cy="2523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96091" y="1137683"/>
            <a:ext cx="832529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Think of a story in the news right now.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4315" y="4383020"/>
            <a:ext cx="832529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Research it on the internet.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3533084"/>
            <a:ext cx="2722671" cy="2469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513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0169776"/>
              </p:ext>
            </p:extLst>
          </p:nvPr>
        </p:nvGraphicFramePr>
        <p:xfrm>
          <a:off x="493122" y="175380"/>
          <a:ext cx="11485519" cy="622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45132" y="4832954"/>
            <a:ext cx="218149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Fill in these blogs.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731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97016"/>
              </p:ext>
            </p:extLst>
          </p:nvPr>
        </p:nvGraphicFramePr>
        <p:xfrm>
          <a:off x="653144" y="313509"/>
          <a:ext cx="3500844" cy="2732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0844">
                  <a:extLst>
                    <a:ext uri="{9D8B030D-6E8A-4147-A177-3AD203B41FA5}">
                      <a16:colId xmlns:a16="http://schemas.microsoft.com/office/drawing/2014/main" val="4053138643"/>
                    </a:ext>
                  </a:extLst>
                </a:gridCol>
              </a:tblGrid>
              <a:tr h="5464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29441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7704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88709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39259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526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17320" y="313509"/>
            <a:ext cx="1972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Music Blog</a:t>
            </a:r>
          </a:p>
          <a:p>
            <a:endParaRPr lang="en-GB" dirty="0"/>
          </a:p>
        </p:txBody>
      </p:sp>
      <p:cxnSp>
        <p:nvCxnSpPr>
          <p:cNvPr id="8" name="Straight Connector 7"/>
          <p:cNvCxnSpPr>
            <a:endCxn id="5" idx="3"/>
          </p:cNvCxnSpPr>
          <p:nvPr/>
        </p:nvCxnSpPr>
        <p:spPr>
          <a:xfrm flipH="1" flipV="1">
            <a:off x="4153988" y="1679666"/>
            <a:ext cx="1049066" cy="13661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37754"/>
              </p:ext>
            </p:extLst>
          </p:nvPr>
        </p:nvGraphicFramePr>
        <p:xfrm>
          <a:off x="653144" y="3634355"/>
          <a:ext cx="3500844" cy="2732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0844">
                  <a:extLst>
                    <a:ext uri="{9D8B030D-6E8A-4147-A177-3AD203B41FA5}">
                      <a16:colId xmlns:a16="http://schemas.microsoft.com/office/drawing/2014/main" val="4053138643"/>
                    </a:ext>
                  </a:extLst>
                </a:gridCol>
              </a:tblGrid>
              <a:tr h="5464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29441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7704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88709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39259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526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31304"/>
              </p:ext>
            </p:extLst>
          </p:nvPr>
        </p:nvGraphicFramePr>
        <p:xfrm>
          <a:off x="8046721" y="3584122"/>
          <a:ext cx="3500844" cy="2732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0844">
                  <a:extLst>
                    <a:ext uri="{9D8B030D-6E8A-4147-A177-3AD203B41FA5}">
                      <a16:colId xmlns:a16="http://schemas.microsoft.com/office/drawing/2014/main" val="4053138643"/>
                    </a:ext>
                  </a:extLst>
                </a:gridCol>
              </a:tblGrid>
              <a:tr h="5464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29441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7704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88709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39259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526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01009"/>
              </p:ext>
            </p:extLst>
          </p:nvPr>
        </p:nvGraphicFramePr>
        <p:xfrm>
          <a:off x="8046721" y="287383"/>
          <a:ext cx="3500844" cy="2758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0844">
                  <a:extLst>
                    <a:ext uri="{9D8B030D-6E8A-4147-A177-3AD203B41FA5}">
                      <a16:colId xmlns:a16="http://schemas.microsoft.com/office/drawing/2014/main" val="4053138643"/>
                    </a:ext>
                  </a:extLst>
                </a:gridCol>
              </a:tblGrid>
              <a:tr h="5725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29441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7704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88709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39259"/>
                  </a:ext>
                </a:extLst>
              </a:tr>
              <a:tr h="5464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526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99265" y="3666088"/>
            <a:ext cx="1972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News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Blog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417320" y="3673317"/>
            <a:ext cx="1972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Book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Blog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847909" y="327967"/>
            <a:ext cx="1972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Food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Blog</a:t>
            </a:r>
          </a:p>
          <a:p>
            <a:endParaRPr lang="en-GB" dirty="0"/>
          </a:p>
        </p:txBody>
      </p:sp>
      <p:cxnSp>
        <p:nvCxnSpPr>
          <p:cNvPr id="18" name="Straight Connector 17"/>
          <p:cNvCxnSpPr>
            <a:stCxn id="9" idx="3"/>
          </p:cNvCxnSpPr>
          <p:nvPr/>
        </p:nvCxnSpPr>
        <p:spPr>
          <a:xfrm flipV="1">
            <a:off x="4153988" y="4411981"/>
            <a:ext cx="888275" cy="588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1"/>
          </p:cNvCxnSpPr>
          <p:nvPr/>
        </p:nvCxnSpPr>
        <p:spPr>
          <a:xfrm flipV="1">
            <a:off x="6845258" y="1666603"/>
            <a:ext cx="1201463" cy="14938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962503" y="4404753"/>
            <a:ext cx="1029600" cy="5957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25" y="2853535"/>
            <a:ext cx="2291441" cy="1558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303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024" y="378822"/>
            <a:ext cx="10463349" cy="624786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What do these </a:t>
            </a:r>
            <a:r>
              <a:rPr lang="en-GB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words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mean?</a:t>
            </a:r>
          </a:p>
          <a:p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         blog: ____________________________  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            chronological __________________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            journal ________________________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6" name="Picture 5" descr="Start a web log (blog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7" y="1398596"/>
            <a:ext cx="1313688" cy="847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7" y="3005181"/>
            <a:ext cx="1877513" cy="1251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14" y="4636737"/>
            <a:ext cx="1511538" cy="1531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4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513" y="437465"/>
            <a:ext cx="11874137" cy="60324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Blogging Book Reviews Lesson Plan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to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explore the various types of blogs on the Internet </a:t>
            </a:r>
            <a:endParaRPr lang="en-US" altLang="en-US" sz="1600" b="1" dirty="0">
              <a:latin typeface="Kristen ITC" panose="03050502040202030202" pitchFamily="66" charset="0"/>
              <a:cs typeface="Arial" panose="020B0604020202020204" pitchFamily="34" charset="0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to learn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how to post to a blog appropriately. </a:t>
            </a:r>
          </a:p>
          <a:p>
            <a:pPr marL="171450" marR="0" lvl="0" indent="-1714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en-US" sz="1600" b="1" dirty="0" smtClean="0">
                <a:latin typeface="Kristen ITC" panose="03050502040202030202" pitchFamily="66" charset="0"/>
                <a:cs typeface="Arial" panose="020B0604020202020204" pitchFamily="34" charset="0"/>
              </a:rPr>
              <a:t> to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demonstrate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their understanding by blogging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a book review  </a:t>
            </a:r>
            <a:endParaRPr lang="en-US" altLang="en-US" sz="1600" b="1" dirty="0">
              <a:latin typeface="Kristen ITC" panose="03050502040202030202" pitchFamily="66" charset="0"/>
              <a:cs typeface="Arial" panose="020B0604020202020204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cs typeface="Arial" panose="020B0604020202020204" pitchFamily="34" charset="0"/>
              </a:rPr>
              <a:t>Lesson :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Ask the children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if they have ever read a blog. 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Use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answers to help the class create a list of blogs on the whiteboard.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Share some blogs with the class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Select blogs that vary in theme/subject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-sports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,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animals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and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music</a:t>
            </a:r>
            <a:r>
              <a:rPr lang="en-US" altLang="en-US" sz="1600" b="1" dirty="0" smtClean="0"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to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explore with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children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.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Kristen ITC" panose="03050502040202030202" pitchFamily="66" charset="0"/>
                <a:cs typeface="Arial" panose="020B0604020202020204" pitchFamily="34" charset="0"/>
              </a:rPr>
              <a:t>Show a reading blog as an example.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Explain that each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child will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create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a reading blog as a way to share the books they have read. 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Children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create a post on the blog for a book </a:t>
            </a:r>
            <a:r>
              <a:rPr lang="en-US" altLang="en-US" sz="1600" b="1" dirty="0" smtClean="0">
                <a:latin typeface="Kristen ITC" panose="03050502040202030202" pitchFamily="66" charset="0"/>
                <a:cs typeface="Arial" panose="020B0604020202020204" pitchFamily="34" charset="0"/>
              </a:rPr>
              <a:t>they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have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read-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independent reading or class novel.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b="1" dirty="0">
                <a:latin typeface="Kristen ITC" panose="03050502040202030202" pitchFamily="66" charset="0"/>
                <a:cs typeface="Arial" panose="020B0604020202020204" pitchFamily="34" charset="0"/>
              </a:rPr>
              <a:t>D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iscuss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appropriate postings versus inappropriate.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Children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use pencil and paper to write a rough draft of their book review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.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Book review rough drafts are peer edited and then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children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post them to the blog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.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20" y="723331"/>
            <a:ext cx="2192884" cy="158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6" y="670428"/>
            <a:ext cx="2192884" cy="158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98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93223" y="745363"/>
            <a:ext cx="9953897" cy="540147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Let’s look at  an online book review.</a:t>
            </a:r>
            <a:endParaRPr lang="en-GB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0" y="2388010"/>
            <a:ext cx="1497199" cy="2116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001" y="2359391"/>
            <a:ext cx="1497199" cy="21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8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60" y="281921"/>
            <a:ext cx="1721942" cy="1982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1401" y="232624"/>
            <a:ext cx="8740495" cy="203132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When a new boy moves into the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neighbourhood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, all is not well for one little boy. He thinks the new boy,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Jeremy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, is mean and decides that he is his enemy. The little boy's father suggests he spend the day with Jeremy while he makes a secret "enemy pie."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Learn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how these two boys become friends and find out the real ingredients of the enemy pie. Richly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coloured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illustrations and an emphasis on the characters' faces make this book stand out</a:t>
            </a:r>
            <a:r>
              <a:rPr lang="en-GB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99459" y="2292366"/>
            <a:ext cx="10462437" cy="12926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Reviewed by: Sandy /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Central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Library 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If you liked this book, you may also like: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  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Yo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! Yes?  Chris 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Raschka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519" y="3781887"/>
            <a:ext cx="11550316" cy="286232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Comments from Readers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Hills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, age 9 from Texas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Well this book is so good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 It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was funny to me. still funny!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Rob, age 42 from California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 have read this book to well over 300 boys &amp; girls - they love it!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Terri, age 40 from North Carolina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This is a wonderful story for "children" of all ages. It is a great example of how to deal with enemies</a:t>
            </a:r>
            <a:r>
              <a:rPr lang="en-GB" dirty="0"/>
              <a:t>.</a:t>
            </a:r>
          </a:p>
          <a:p>
            <a:r>
              <a:rPr lang="en-GB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14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6829668"/>
              </p:ext>
            </p:extLst>
          </p:nvPr>
        </p:nvGraphicFramePr>
        <p:xfrm>
          <a:off x="530747" y="514350"/>
          <a:ext cx="11206328" cy="605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29957" y="5352143"/>
            <a:ext cx="6328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What is a blog?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4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8960197"/>
              </p:ext>
            </p:extLst>
          </p:nvPr>
        </p:nvGraphicFramePr>
        <p:xfrm>
          <a:off x="527050" y="624416"/>
          <a:ext cx="11436350" cy="566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4" y="992777"/>
            <a:ext cx="4963886" cy="18157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68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50" y="209550"/>
            <a:ext cx="11715750" cy="6463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Blog</a:t>
            </a:r>
            <a:r>
              <a:rPr lang="en-GB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GB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is short for </a:t>
            </a:r>
          </a:p>
          <a:p>
            <a:pPr algn="ctr"/>
            <a:r>
              <a:rPr lang="en-GB" sz="13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</a:t>
            </a:r>
            <a:r>
              <a:rPr lang="en-GB" sz="13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eb</a:t>
            </a:r>
            <a:r>
              <a:rPr lang="en-GB" sz="1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GB" sz="13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Blog</a:t>
            </a:r>
            <a:r>
              <a:rPr lang="en-GB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.</a:t>
            </a:r>
            <a:endParaRPr lang="en-GB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79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876300"/>
            <a:ext cx="9353550" cy="501675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Use a blog as a way of keeping a </a:t>
            </a:r>
            <a:r>
              <a:rPr lang="en-GB" sz="8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personal journal </a:t>
            </a:r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or </a:t>
            </a:r>
            <a:r>
              <a:rPr lang="en-GB" sz="8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diary</a:t>
            </a:r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online.</a:t>
            </a:r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84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0700" y="914400"/>
            <a:ext cx="8496300" cy="501675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Some people have blogs that are almost like </a:t>
            </a:r>
            <a:r>
              <a:rPr lang="en-GB" sz="8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news sites</a:t>
            </a:r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4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573" y="461156"/>
            <a:ext cx="5323975" cy="62478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 person </a:t>
            </a:r>
            <a:endParaRPr lang="en-GB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might </a:t>
            </a:r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post </a:t>
            </a:r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recipes or stories.</a:t>
            </a:r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461156"/>
            <a:ext cx="5771631" cy="6247864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66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458" y="952400"/>
            <a:ext cx="11208773" cy="517064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There are: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Fashion blogs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Community blogs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Science blogs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Art blogs</a:t>
            </a:r>
            <a:endParaRPr lang="en-GB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3234-10BB-4729-8A6C-15FE9A24B52B}" type="slidenum">
              <a:rPr lang="en-GB" smtClean="0"/>
              <a:t>9</a:t>
            </a:fld>
            <a:endParaRPr lang="en-GB" dirty="0"/>
          </a:p>
        </p:txBody>
      </p:sp>
      <p:pic>
        <p:nvPicPr>
          <p:cNvPr id="4" name="Picture 3" descr="Clothes Rack Clip Art | Latest Fashion Styles and Deals 20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689" y="1136247"/>
            <a:ext cx="1717111" cy="167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2" t="854" r="13437"/>
          <a:stretch/>
        </p:blipFill>
        <p:spPr>
          <a:xfrm>
            <a:off x="9550962" y="4082912"/>
            <a:ext cx="1740310" cy="1806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5" y="4524133"/>
            <a:ext cx="1678741" cy="1365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5" y="1136247"/>
            <a:ext cx="28479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8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794</Words>
  <Application>Microsoft Office PowerPoint</Application>
  <PresentationFormat>Widescreen</PresentationFormat>
  <Paragraphs>144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Kristen ITC</vt:lpstr>
      <vt:lpstr>Wingdings</vt:lpstr>
      <vt:lpstr>Office Theme</vt:lpstr>
      <vt:lpstr>Blogs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Blogs</dc:title>
  <dc:creator>Hashem Kheirabi</dc:creator>
  <cp:lastModifiedBy>Hashem Kheirabi</cp:lastModifiedBy>
  <cp:revision>41</cp:revision>
  <dcterms:created xsi:type="dcterms:W3CDTF">2016-02-13T09:59:26Z</dcterms:created>
  <dcterms:modified xsi:type="dcterms:W3CDTF">2016-02-14T22:50:04Z</dcterms:modified>
</cp:coreProperties>
</file>