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68" r:id="rId2"/>
    <p:sldId id="270" r:id="rId3"/>
    <p:sldId id="272" r:id="rId4"/>
    <p:sldId id="271" r:id="rId5"/>
    <p:sldId id="273" r:id="rId6"/>
    <p:sldId id="274" r:id="rId7"/>
    <p:sldId id="276" r:id="rId8"/>
    <p:sldId id="277" r:id="rId9"/>
    <p:sldId id="278" r:id="rId10"/>
    <p:sldId id="279" r:id="rId11"/>
    <p:sldId id="269" r:id="rId12"/>
    <p:sldId id="266" r:id="rId13"/>
    <p:sldId id="267" r:id="rId14"/>
    <p:sldId id="258" r:id="rId15"/>
    <p:sldId id="259" r:id="rId16"/>
    <p:sldId id="260" r:id="rId17"/>
    <p:sldId id="261" r:id="rId18"/>
    <p:sldId id="280" r:id="rId19"/>
    <p:sldId id="282" r:id="rId20"/>
    <p:sldId id="281" r:id="rId21"/>
    <p:sldId id="262" r:id="rId22"/>
    <p:sldId id="263" r:id="rId23"/>
    <p:sldId id="264" r:id="rId24"/>
    <p:sldId id="265" r:id="rId25"/>
    <p:sldId id="290" r:id="rId26"/>
    <p:sldId id="297" r:id="rId27"/>
    <p:sldId id="296" r:id="rId28"/>
    <p:sldId id="298" r:id="rId29"/>
    <p:sldId id="287" r:id="rId30"/>
    <p:sldId id="284" r:id="rId31"/>
    <p:sldId id="288" r:id="rId32"/>
    <p:sldId id="289" r:id="rId33"/>
    <p:sldId id="292" r:id="rId34"/>
    <p:sldId id="291" r:id="rId35"/>
    <p:sldId id="293" r:id="rId36"/>
    <p:sldId id="300" r:id="rId37"/>
    <p:sldId id="302" r:id="rId38"/>
    <p:sldId id="30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>
        <p:scale>
          <a:sx n="33" d="100"/>
          <a:sy n="33" d="100"/>
        </p:scale>
        <p:origin x="2496" y="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25594-7049-48ED-B059-DAC284D9029B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92B5F-DF06-4291-BAE5-D6633C9BE0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45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A18C87-DAEC-49FF-9BB6-7D5A39703C77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9A5455-D8C7-4C3F-A64D-D34D90B7F5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C87-DAEC-49FF-9BB6-7D5A39703C77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5455-D8C7-4C3F-A64D-D34D90B7F5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C87-DAEC-49FF-9BB6-7D5A39703C77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5455-D8C7-4C3F-A64D-D34D90B7F5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C87-DAEC-49FF-9BB6-7D5A39703C77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5455-D8C7-4C3F-A64D-D34D90B7F5E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C87-DAEC-49FF-9BB6-7D5A39703C77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5455-D8C7-4C3F-A64D-D34D90B7F5E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C87-DAEC-49FF-9BB6-7D5A39703C77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5455-D8C7-4C3F-A64D-D34D90B7F5E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C87-DAEC-49FF-9BB6-7D5A39703C77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5455-D8C7-4C3F-A64D-D34D90B7F5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C87-DAEC-49FF-9BB6-7D5A39703C77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5455-D8C7-4C3F-A64D-D34D90B7F5E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8C87-DAEC-49FF-9BB6-7D5A39703C77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5455-D8C7-4C3F-A64D-D34D90B7F5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CA18C87-DAEC-49FF-9BB6-7D5A39703C77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5455-D8C7-4C3F-A64D-D34D90B7F5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A18C87-DAEC-49FF-9BB6-7D5A39703C77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9A5455-D8C7-4C3F-A64D-D34D90B7F5E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A18C87-DAEC-49FF-9BB6-7D5A39703C77}" type="datetimeFigureOut">
              <a:rPr lang="en-GB" smtClean="0"/>
              <a:pPr/>
              <a:t>26/05/2020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9A5455-D8C7-4C3F-A64D-D34D90B7F5E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 Day 1 Creating </a:t>
            </a:r>
            <a:r>
              <a:rPr lang="en-GB" dirty="0" smtClean="0"/>
              <a:t>Op Art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Day 2, 3 Creating </a:t>
            </a:r>
            <a:r>
              <a:rPr lang="en-GB" dirty="0" smtClean="0"/>
              <a:t>Simple Op Art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700808"/>
            <a:ext cx="7200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Use a ruler.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Have a </a:t>
            </a:r>
            <a:r>
              <a:rPr lang="en-GB" sz="3200" u="sng" dirty="0" smtClean="0"/>
              <a:t>Sharp</a:t>
            </a:r>
            <a:r>
              <a:rPr lang="en-GB" sz="3200" dirty="0" smtClean="0"/>
              <a:t> pencil.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Do not press too hard.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When shading avoid going over any lines.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When shading make sure to use even colour.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Use success criteria.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83" y="6381328"/>
            <a:ext cx="54260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 flipV="1">
            <a:off x="971600" y="692696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 flipV="1">
            <a:off x="971600" y="2780928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971600" y="1988840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971600" y="2420888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971600" y="3140968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971600" y="3501008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971600" y="3861048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971600" y="4221088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971600" y="4509120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971600" y="4797152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971600" y="1052736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971600" y="1484784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31840" y="530120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Draw a set of parallel lines down the centre of your page.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309320"/>
            <a:ext cx="54260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152636" y="2888940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971600" y="692696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971600" y="2780928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971600" y="1988840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971600" y="2420888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971600" y="3140968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971600" y="3501008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971600" y="3861048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971600" y="4221088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971600" y="4509120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971600" y="4797152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971600" y="1052736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971600" y="1484784"/>
            <a:ext cx="6112296" cy="8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5716" y="2816932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943708" y="2816932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447764" y="2816932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951820" y="2816932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311860" y="2816932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671900" y="2888940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031940" y="2816932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735796" y="2816932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463988" y="2744924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871700" y="2888940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591780" y="2816932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-432556" y="2960948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1500" y="2960948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03548" y="2960948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935596" y="2888940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223628" y="2960948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439652" y="2816932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1583668" y="2888940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1727684" y="2816932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2159732" y="2816932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303748" y="2816932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2087724" y="2816932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131840" y="5301208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draw vertical lines through the lines. Make the lines get gradually closer towards the centre then gradually increase the spacing towards the other side.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07944"/>
            <a:ext cx="6551241" cy="365125"/>
          </a:xfrm>
        </p:spPr>
        <p:txBody>
          <a:bodyPr/>
          <a:lstStyle/>
          <a:p>
            <a:r>
              <a:rPr lang="en-GB" dirty="0" err="1" smtClean="0"/>
              <a:t>LO:To</a:t>
            </a:r>
            <a:r>
              <a:rPr lang="en-GB" dirty="0" smtClean="0"/>
              <a:t> Look at art from other times and cultures. To gain an understanding of OP Art.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49" y="404664"/>
            <a:ext cx="7423611" cy="536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5856" y="566124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Neatly colour squares alternately in black.</a:t>
            </a:r>
          </a:p>
          <a:p>
            <a:endParaRPr lang="en-GB" dirty="0"/>
          </a:p>
          <a:p>
            <a:r>
              <a:rPr lang="en-GB" dirty="0" smtClean="0"/>
              <a:t>What effect have you created?</a:t>
            </a:r>
            <a:endParaRPr lang="en-GB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07944"/>
            <a:ext cx="6551241" cy="365125"/>
          </a:xfrm>
        </p:spPr>
        <p:txBody>
          <a:bodyPr/>
          <a:lstStyle/>
          <a:p>
            <a:r>
              <a:rPr lang="en-GB" dirty="0" err="1" smtClean="0"/>
              <a:t>LO:To</a:t>
            </a:r>
            <a:r>
              <a:rPr lang="en-GB" dirty="0" smtClean="0"/>
              <a:t> Look at art from other times and cultures. To gain an understanding of OP Art.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67544" y="1340768"/>
            <a:ext cx="3600400" cy="3024336"/>
            <a:chOff x="1043608" y="976745"/>
            <a:chExt cx="3071192" cy="2436875"/>
          </a:xfrm>
        </p:grpSpPr>
        <p:sp>
          <p:nvSpPr>
            <p:cNvPr id="5" name="Freeform 4"/>
            <p:cNvSpPr/>
            <p:nvPr/>
          </p:nvSpPr>
          <p:spPr>
            <a:xfrm>
              <a:off x="1122218" y="976745"/>
              <a:ext cx="2992582" cy="632692"/>
            </a:xfrm>
            <a:custGeom>
              <a:avLst/>
              <a:gdLst>
                <a:gd name="connsiteX0" fmla="*/ 0 w 2992582"/>
                <a:gd name="connsiteY0" fmla="*/ 588819 h 632692"/>
                <a:gd name="connsiteX1" fmla="*/ 304800 w 2992582"/>
                <a:gd name="connsiteY1" fmla="*/ 131619 h 632692"/>
                <a:gd name="connsiteX2" fmla="*/ 706582 w 2992582"/>
                <a:gd name="connsiteY2" fmla="*/ 505691 h 632692"/>
                <a:gd name="connsiteX3" fmla="*/ 1246909 w 2992582"/>
                <a:gd name="connsiteY3" fmla="*/ 117764 h 632692"/>
                <a:gd name="connsiteX4" fmla="*/ 1842655 w 2992582"/>
                <a:gd name="connsiteY4" fmla="*/ 616528 h 632692"/>
                <a:gd name="connsiteX5" fmla="*/ 2493818 w 2992582"/>
                <a:gd name="connsiteY5" fmla="*/ 20782 h 632692"/>
                <a:gd name="connsiteX6" fmla="*/ 2923309 w 2992582"/>
                <a:gd name="connsiteY6" fmla="*/ 491837 h 632692"/>
                <a:gd name="connsiteX7" fmla="*/ 2909455 w 2992582"/>
                <a:gd name="connsiteY7" fmla="*/ 477982 h 63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2582" h="632692">
                  <a:moveTo>
                    <a:pt x="0" y="588819"/>
                  </a:moveTo>
                  <a:cubicBezTo>
                    <a:pt x="93518" y="367146"/>
                    <a:pt x="187036" y="145474"/>
                    <a:pt x="304800" y="131619"/>
                  </a:cubicBezTo>
                  <a:cubicBezTo>
                    <a:pt x="422564" y="117764"/>
                    <a:pt x="549564" y="508000"/>
                    <a:pt x="706582" y="505691"/>
                  </a:cubicBezTo>
                  <a:cubicBezTo>
                    <a:pt x="863600" y="503382"/>
                    <a:pt x="1057563" y="99291"/>
                    <a:pt x="1246909" y="117764"/>
                  </a:cubicBezTo>
                  <a:cubicBezTo>
                    <a:pt x="1436255" y="136237"/>
                    <a:pt x="1634837" y="632692"/>
                    <a:pt x="1842655" y="616528"/>
                  </a:cubicBezTo>
                  <a:cubicBezTo>
                    <a:pt x="2050473" y="600364"/>
                    <a:pt x="2313709" y="41564"/>
                    <a:pt x="2493818" y="20782"/>
                  </a:cubicBezTo>
                  <a:cubicBezTo>
                    <a:pt x="2673927" y="0"/>
                    <a:pt x="2854036" y="415637"/>
                    <a:pt x="2923309" y="491837"/>
                  </a:cubicBezTo>
                  <a:cubicBezTo>
                    <a:pt x="2992582" y="568037"/>
                    <a:pt x="2951018" y="523009"/>
                    <a:pt x="2909455" y="47798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1115616" y="1556792"/>
              <a:ext cx="2992582" cy="632692"/>
            </a:xfrm>
            <a:custGeom>
              <a:avLst/>
              <a:gdLst>
                <a:gd name="connsiteX0" fmla="*/ 0 w 2992582"/>
                <a:gd name="connsiteY0" fmla="*/ 588819 h 632692"/>
                <a:gd name="connsiteX1" fmla="*/ 304800 w 2992582"/>
                <a:gd name="connsiteY1" fmla="*/ 131619 h 632692"/>
                <a:gd name="connsiteX2" fmla="*/ 706582 w 2992582"/>
                <a:gd name="connsiteY2" fmla="*/ 505691 h 632692"/>
                <a:gd name="connsiteX3" fmla="*/ 1246909 w 2992582"/>
                <a:gd name="connsiteY3" fmla="*/ 117764 h 632692"/>
                <a:gd name="connsiteX4" fmla="*/ 1842655 w 2992582"/>
                <a:gd name="connsiteY4" fmla="*/ 616528 h 632692"/>
                <a:gd name="connsiteX5" fmla="*/ 2493818 w 2992582"/>
                <a:gd name="connsiteY5" fmla="*/ 20782 h 632692"/>
                <a:gd name="connsiteX6" fmla="*/ 2923309 w 2992582"/>
                <a:gd name="connsiteY6" fmla="*/ 491837 h 632692"/>
                <a:gd name="connsiteX7" fmla="*/ 2909455 w 2992582"/>
                <a:gd name="connsiteY7" fmla="*/ 477982 h 63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2582" h="632692">
                  <a:moveTo>
                    <a:pt x="0" y="588819"/>
                  </a:moveTo>
                  <a:cubicBezTo>
                    <a:pt x="93518" y="367146"/>
                    <a:pt x="187036" y="145474"/>
                    <a:pt x="304800" y="131619"/>
                  </a:cubicBezTo>
                  <a:cubicBezTo>
                    <a:pt x="422564" y="117764"/>
                    <a:pt x="549564" y="508000"/>
                    <a:pt x="706582" y="505691"/>
                  </a:cubicBezTo>
                  <a:cubicBezTo>
                    <a:pt x="863600" y="503382"/>
                    <a:pt x="1057563" y="99291"/>
                    <a:pt x="1246909" y="117764"/>
                  </a:cubicBezTo>
                  <a:cubicBezTo>
                    <a:pt x="1436255" y="136237"/>
                    <a:pt x="1634837" y="632692"/>
                    <a:pt x="1842655" y="616528"/>
                  </a:cubicBezTo>
                  <a:cubicBezTo>
                    <a:pt x="2050473" y="600364"/>
                    <a:pt x="2313709" y="41564"/>
                    <a:pt x="2493818" y="20782"/>
                  </a:cubicBezTo>
                  <a:cubicBezTo>
                    <a:pt x="2673927" y="0"/>
                    <a:pt x="2854036" y="415637"/>
                    <a:pt x="2923309" y="491837"/>
                  </a:cubicBezTo>
                  <a:cubicBezTo>
                    <a:pt x="2992582" y="568037"/>
                    <a:pt x="2951018" y="523009"/>
                    <a:pt x="2909455" y="47798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15616" y="2132856"/>
              <a:ext cx="2992582" cy="632692"/>
            </a:xfrm>
            <a:custGeom>
              <a:avLst/>
              <a:gdLst>
                <a:gd name="connsiteX0" fmla="*/ 0 w 2992582"/>
                <a:gd name="connsiteY0" fmla="*/ 588819 h 632692"/>
                <a:gd name="connsiteX1" fmla="*/ 304800 w 2992582"/>
                <a:gd name="connsiteY1" fmla="*/ 131619 h 632692"/>
                <a:gd name="connsiteX2" fmla="*/ 706582 w 2992582"/>
                <a:gd name="connsiteY2" fmla="*/ 505691 h 632692"/>
                <a:gd name="connsiteX3" fmla="*/ 1246909 w 2992582"/>
                <a:gd name="connsiteY3" fmla="*/ 117764 h 632692"/>
                <a:gd name="connsiteX4" fmla="*/ 1842655 w 2992582"/>
                <a:gd name="connsiteY4" fmla="*/ 616528 h 632692"/>
                <a:gd name="connsiteX5" fmla="*/ 2493818 w 2992582"/>
                <a:gd name="connsiteY5" fmla="*/ 20782 h 632692"/>
                <a:gd name="connsiteX6" fmla="*/ 2923309 w 2992582"/>
                <a:gd name="connsiteY6" fmla="*/ 491837 h 632692"/>
                <a:gd name="connsiteX7" fmla="*/ 2909455 w 2992582"/>
                <a:gd name="connsiteY7" fmla="*/ 477982 h 63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2582" h="632692">
                  <a:moveTo>
                    <a:pt x="0" y="588819"/>
                  </a:moveTo>
                  <a:cubicBezTo>
                    <a:pt x="93518" y="367146"/>
                    <a:pt x="187036" y="145474"/>
                    <a:pt x="304800" y="131619"/>
                  </a:cubicBezTo>
                  <a:cubicBezTo>
                    <a:pt x="422564" y="117764"/>
                    <a:pt x="549564" y="508000"/>
                    <a:pt x="706582" y="505691"/>
                  </a:cubicBezTo>
                  <a:cubicBezTo>
                    <a:pt x="863600" y="503382"/>
                    <a:pt x="1057563" y="99291"/>
                    <a:pt x="1246909" y="117764"/>
                  </a:cubicBezTo>
                  <a:cubicBezTo>
                    <a:pt x="1436255" y="136237"/>
                    <a:pt x="1634837" y="632692"/>
                    <a:pt x="1842655" y="616528"/>
                  </a:cubicBezTo>
                  <a:cubicBezTo>
                    <a:pt x="2050473" y="600364"/>
                    <a:pt x="2313709" y="41564"/>
                    <a:pt x="2493818" y="20782"/>
                  </a:cubicBezTo>
                  <a:cubicBezTo>
                    <a:pt x="2673927" y="0"/>
                    <a:pt x="2854036" y="415637"/>
                    <a:pt x="2923309" y="491837"/>
                  </a:cubicBezTo>
                  <a:cubicBezTo>
                    <a:pt x="2992582" y="568037"/>
                    <a:pt x="2951018" y="523009"/>
                    <a:pt x="2909455" y="47798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1043608" y="2780928"/>
              <a:ext cx="2992582" cy="632692"/>
            </a:xfrm>
            <a:custGeom>
              <a:avLst/>
              <a:gdLst>
                <a:gd name="connsiteX0" fmla="*/ 0 w 2992582"/>
                <a:gd name="connsiteY0" fmla="*/ 588819 h 632692"/>
                <a:gd name="connsiteX1" fmla="*/ 304800 w 2992582"/>
                <a:gd name="connsiteY1" fmla="*/ 131619 h 632692"/>
                <a:gd name="connsiteX2" fmla="*/ 706582 w 2992582"/>
                <a:gd name="connsiteY2" fmla="*/ 505691 h 632692"/>
                <a:gd name="connsiteX3" fmla="*/ 1246909 w 2992582"/>
                <a:gd name="connsiteY3" fmla="*/ 117764 h 632692"/>
                <a:gd name="connsiteX4" fmla="*/ 1842655 w 2992582"/>
                <a:gd name="connsiteY4" fmla="*/ 616528 h 632692"/>
                <a:gd name="connsiteX5" fmla="*/ 2493818 w 2992582"/>
                <a:gd name="connsiteY5" fmla="*/ 20782 h 632692"/>
                <a:gd name="connsiteX6" fmla="*/ 2923309 w 2992582"/>
                <a:gd name="connsiteY6" fmla="*/ 491837 h 632692"/>
                <a:gd name="connsiteX7" fmla="*/ 2909455 w 2992582"/>
                <a:gd name="connsiteY7" fmla="*/ 477982 h 63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2582" h="632692">
                  <a:moveTo>
                    <a:pt x="0" y="588819"/>
                  </a:moveTo>
                  <a:cubicBezTo>
                    <a:pt x="93518" y="367146"/>
                    <a:pt x="187036" y="145474"/>
                    <a:pt x="304800" y="131619"/>
                  </a:cubicBezTo>
                  <a:cubicBezTo>
                    <a:pt x="422564" y="117764"/>
                    <a:pt x="549564" y="508000"/>
                    <a:pt x="706582" y="505691"/>
                  </a:cubicBezTo>
                  <a:cubicBezTo>
                    <a:pt x="863600" y="503382"/>
                    <a:pt x="1057563" y="99291"/>
                    <a:pt x="1246909" y="117764"/>
                  </a:cubicBezTo>
                  <a:cubicBezTo>
                    <a:pt x="1436255" y="136237"/>
                    <a:pt x="1634837" y="632692"/>
                    <a:pt x="1842655" y="616528"/>
                  </a:cubicBezTo>
                  <a:cubicBezTo>
                    <a:pt x="2050473" y="600364"/>
                    <a:pt x="2313709" y="41564"/>
                    <a:pt x="2493818" y="20782"/>
                  </a:cubicBezTo>
                  <a:cubicBezTo>
                    <a:pt x="2673927" y="0"/>
                    <a:pt x="2854036" y="415637"/>
                    <a:pt x="2923309" y="491837"/>
                  </a:cubicBezTo>
                  <a:cubicBezTo>
                    <a:pt x="2992582" y="568037"/>
                    <a:pt x="2951018" y="523009"/>
                    <a:pt x="2909455" y="47798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60"/>
            <a:ext cx="414189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544" y="49411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Draw a set of wavy lines.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501317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Then draw vertical lines through them as before .</a:t>
            </a:r>
            <a:endParaRPr lang="en-GB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07944"/>
            <a:ext cx="6551241" cy="365125"/>
          </a:xfrm>
        </p:spPr>
        <p:txBody>
          <a:bodyPr/>
          <a:lstStyle/>
          <a:p>
            <a:r>
              <a:rPr lang="en-GB" dirty="0" err="1" smtClean="0"/>
              <a:t>LO:To</a:t>
            </a:r>
            <a:r>
              <a:rPr lang="en-GB" dirty="0" smtClean="0"/>
              <a:t> Look at art from other times and cultures. To gain an understanding of OP Art.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336704" cy="525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5856" y="566124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Neatly colour squares alternately in black.</a:t>
            </a:r>
          </a:p>
          <a:p>
            <a:endParaRPr lang="en-GB" dirty="0"/>
          </a:p>
          <a:p>
            <a:r>
              <a:rPr lang="en-GB" dirty="0" smtClean="0"/>
              <a:t>What effect have you created?</a:t>
            </a:r>
            <a:endParaRPr lang="en-GB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07944"/>
            <a:ext cx="6551241" cy="365125"/>
          </a:xfrm>
        </p:spPr>
        <p:txBody>
          <a:bodyPr/>
          <a:lstStyle/>
          <a:p>
            <a:r>
              <a:rPr lang="en-GB" dirty="0" err="1" smtClean="0"/>
              <a:t>LO:To</a:t>
            </a:r>
            <a:r>
              <a:rPr lang="en-GB" dirty="0" smtClean="0"/>
              <a:t> Look at art from other times and cultures. To gain an understanding of OP Art.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7544" y="1129145"/>
            <a:ext cx="3799656" cy="3956039"/>
            <a:chOff x="1043608" y="976745"/>
            <a:chExt cx="3071192" cy="2436875"/>
          </a:xfrm>
        </p:grpSpPr>
        <p:sp>
          <p:nvSpPr>
            <p:cNvPr id="5" name="Freeform 4"/>
            <p:cNvSpPr/>
            <p:nvPr/>
          </p:nvSpPr>
          <p:spPr>
            <a:xfrm>
              <a:off x="1122218" y="976745"/>
              <a:ext cx="2992582" cy="632692"/>
            </a:xfrm>
            <a:custGeom>
              <a:avLst/>
              <a:gdLst>
                <a:gd name="connsiteX0" fmla="*/ 0 w 2992582"/>
                <a:gd name="connsiteY0" fmla="*/ 588819 h 632692"/>
                <a:gd name="connsiteX1" fmla="*/ 304800 w 2992582"/>
                <a:gd name="connsiteY1" fmla="*/ 131619 h 632692"/>
                <a:gd name="connsiteX2" fmla="*/ 706582 w 2992582"/>
                <a:gd name="connsiteY2" fmla="*/ 505691 h 632692"/>
                <a:gd name="connsiteX3" fmla="*/ 1246909 w 2992582"/>
                <a:gd name="connsiteY3" fmla="*/ 117764 h 632692"/>
                <a:gd name="connsiteX4" fmla="*/ 1842655 w 2992582"/>
                <a:gd name="connsiteY4" fmla="*/ 616528 h 632692"/>
                <a:gd name="connsiteX5" fmla="*/ 2493818 w 2992582"/>
                <a:gd name="connsiteY5" fmla="*/ 20782 h 632692"/>
                <a:gd name="connsiteX6" fmla="*/ 2923309 w 2992582"/>
                <a:gd name="connsiteY6" fmla="*/ 491837 h 632692"/>
                <a:gd name="connsiteX7" fmla="*/ 2909455 w 2992582"/>
                <a:gd name="connsiteY7" fmla="*/ 477982 h 63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2582" h="632692">
                  <a:moveTo>
                    <a:pt x="0" y="588819"/>
                  </a:moveTo>
                  <a:cubicBezTo>
                    <a:pt x="93518" y="367146"/>
                    <a:pt x="187036" y="145474"/>
                    <a:pt x="304800" y="131619"/>
                  </a:cubicBezTo>
                  <a:cubicBezTo>
                    <a:pt x="422564" y="117764"/>
                    <a:pt x="549564" y="508000"/>
                    <a:pt x="706582" y="505691"/>
                  </a:cubicBezTo>
                  <a:cubicBezTo>
                    <a:pt x="863600" y="503382"/>
                    <a:pt x="1057563" y="99291"/>
                    <a:pt x="1246909" y="117764"/>
                  </a:cubicBezTo>
                  <a:cubicBezTo>
                    <a:pt x="1436255" y="136237"/>
                    <a:pt x="1634837" y="632692"/>
                    <a:pt x="1842655" y="616528"/>
                  </a:cubicBezTo>
                  <a:cubicBezTo>
                    <a:pt x="2050473" y="600364"/>
                    <a:pt x="2313709" y="41564"/>
                    <a:pt x="2493818" y="20782"/>
                  </a:cubicBezTo>
                  <a:cubicBezTo>
                    <a:pt x="2673927" y="0"/>
                    <a:pt x="2854036" y="415637"/>
                    <a:pt x="2923309" y="491837"/>
                  </a:cubicBezTo>
                  <a:cubicBezTo>
                    <a:pt x="2992582" y="568037"/>
                    <a:pt x="2951018" y="523009"/>
                    <a:pt x="2909455" y="47798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1115616" y="1556792"/>
              <a:ext cx="2992582" cy="632692"/>
            </a:xfrm>
            <a:custGeom>
              <a:avLst/>
              <a:gdLst>
                <a:gd name="connsiteX0" fmla="*/ 0 w 2992582"/>
                <a:gd name="connsiteY0" fmla="*/ 588819 h 632692"/>
                <a:gd name="connsiteX1" fmla="*/ 304800 w 2992582"/>
                <a:gd name="connsiteY1" fmla="*/ 131619 h 632692"/>
                <a:gd name="connsiteX2" fmla="*/ 706582 w 2992582"/>
                <a:gd name="connsiteY2" fmla="*/ 505691 h 632692"/>
                <a:gd name="connsiteX3" fmla="*/ 1246909 w 2992582"/>
                <a:gd name="connsiteY3" fmla="*/ 117764 h 632692"/>
                <a:gd name="connsiteX4" fmla="*/ 1842655 w 2992582"/>
                <a:gd name="connsiteY4" fmla="*/ 616528 h 632692"/>
                <a:gd name="connsiteX5" fmla="*/ 2493818 w 2992582"/>
                <a:gd name="connsiteY5" fmla="*/ 20782 h 632692"/>
                <a:gd name="connsiteX6" fmla="*/ 2923309 w 2992582"/>
                <a:gd name="connsiteY6" fmla="*/ 491837 h 632692"/>
                <a:gd name="connsiteX7" fmla="*/ 2909455 w 2992582"/>
                <a:gd name="connsiteY7" fmla="*/ 477982 h 63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2582" h="632692">
                  <a:moveTo>
                    <a:pt x="0" y="588819"/>
                  </a:moveTo>
                  <a:cubicBezTo>
                    <a:pt x="93518" y="367146"/>
                    <a:pt x="187036" y="145474"/>
                    <a:pt x="304800" y="131619"/>
                  </a:cubicBezTo>
                  <a:cubicBezTo>
                    <a:pt x="422564" y="117764"/>
                    <a:pt x="549564" y="508000"/>
                    <a:pt x="706582" y="505691"/>
                  </a:cubicBezTo>
                  <a:cubicBezTo>
                    <a:pt x="863600" y="503382"/>
                    <a:pt x="1057563" y="99291"/>
                    <a:pt x="1246909" y="117764"/>
                  </a:cubicBezTo>
                  <a:cubicBezTo>
                    <a:pt x="1436255" y="136237"/>
                    <a:pt x="1634837" y="632692"/>
                    <a:pt x="1842655" y="616528"/>
                  </a:cubicBezTo>
                  <a:cubicBezTo>
                    <a:pt x="2050473" y="600364"/>
                    <a:pt x="2313709" y="41564"/>
                    <a:pt x="2493818" y="20782"/>
                  </a:cubicBezTo>
                  <a:cubicBezTo>
                    <a:pt x="2673927" y="0"/>
                    <a:pt x="2854036" y="415637"/>
                    <a:pt x="2923309" y="491837"/>
                  </a:cubicBezTo>
                  <a:cubicBezTo>
                    <a:pt x="2992582" y="568037"/>
                    <a:pt x="2951018" y="523009"/>
                    <a:pt x="2909455" y="47798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15616" y="2132856"/>
              <a:ext cx="2992582" cy="632692"/>
            </a:xfrm>
            <a:custGeom>
              <a:avLst/>
              <a:gdLst>
                <a:gd name="connsiteX0" fmla="*/ 0 w 2992582"/>
                <a:gd name="connsiteY0" fmla="*/ 588819 h 632692"/>
                <a:gd name="connsiteX1" fmla="*/ 304800 w 2992582"/>
                <a:gd name="connsiteY1" fmla="*/ 131619 h 632692"/>
                <a:gd name="connsiteX2" fmla="*/ 706582 w 2992582"/>
                <a:gd name="connsiteY2" fmla="*/ 505691 h 632692"/>
                <a:gd name="connsiteX3" fmla="*/ 1246909 w 2992582"/>
                <a:gd name="connsiteY3" fmla="*/ 117764 h 632692"/>
                <a:gd name="connsiteX4" fmla="*/ 1842655 w 2992582"/>
                <a:gd name="connsiteY4" fmla="*/ 616528 h 632692"/>
                <a:gd name="connsiteX5" fmla="*/ 2493818 w 2992582"/>
                <a:gd name="connsiteY5" fmla="*/ 20782 h 632692"/>
                <a:gd name="connsiteX6" fmla="*/ 2923309 w 2992582"/>
                <a:gd name="connsiteY6" fmla="*/ 491837 h 632692"/>
                <a:gd name="connsiteX7" fmla="*/ 2909455 w 2992582"/>
                <a:gd name="connsiteY7" fmla="*/ 477982 h 63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2582" h="632692">
                  <a:moveTo>
                    <a:pt x="0" y="588819"/>
                  </a:moveTo>
                  <a:cubicBezTo>
                    <a:pt x="93518" y="367146"/>
                    <a:pt x="187036" y="145474"/>
                    <a:pt x="304800" y="131619"/>
                  </a:cubicBezTo>
                  <a:cubicBezTo>
                    <a:pt x="422564" y="117764"/>
                    <a:pt x="549564" y="508000"/>
                    <a:pt x="706582" y="505691"/>
                  </a:cubicBezTo>
                  <a:cubicBezTo>
                    <a:pt x="863600" y="503382"/>
                    <a:pt x="1057563" y="99291"/>
                    <a:pt x="1246909" y="117764"/>
                  </a:cubicBezTo>
                  <a:cubicBezTo>
                    <a:pt x="1436255" y="136237"/>
                    <a:pt x="1634837" y="632692"/>
                    <a:pt x="1842655" y="616528"/>
                  </a:cubicBezTo>
                  <a:cubicBezTo>
                    <a:pt x="2050473" y="600364"/>
                    <a:pt x="2313709" y="41564"/>
                    <a:pt x="2493818" y="20782"/>
                  </a:cubicBezTo>
                  <a:cubicBezTo>
                    <a:pt x="2673927" y="0"/>
                    <a:pt x="2854036" y="415637"/>
                    <a:pt x="2923309" y="491837"/>
                  </a:cubicBezTo>
                  <a:cubicBezTo>
                    <a:pt x="2992582" y="568037"/>
                    <a:pt x="2951018" y="523009"/>
                    <a:pt x="2909455" y="47798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1043608" y="2780928"/>
              <a:ext cx="2992582" cy="632692"/>
            </a:xfrm>
            <a:custGeom>
              <a:avLst/>
              <a:gdLst>
                <a:gd name="connsiteX0" fmla="*/ 0 w 2992582"/>
                <a:gd name="connsiteY0" fmla="*/ 588819 h 632692"/>
                <a:gd name="connsiteX1" fmla="*/ 304800 w 2992582"/>
                <a:gd name="connsiteY1" fmla="*/ 131619 h 632692"/>
                <a:gd name="connsiteX2" fmla="*/ 706582 w 2992582"/>
                <a:gd name="connsiteY2" fmla="*/ 505691 h 632692"/>
                <a:gd name="connsiteX3" fmla="*/ 1246909 w 2992582"/>
                <a:gd name="connsiteY3" fmla="*/ 117764 h 632692"/>
                <a:gd name="connsiteX4" fmla="*/ 1842655 w 2992582"/>
                <a:gd name="connsiteY4" fmla="*/ 616528 h 632692"/>
                <a:gd name="connsiteX5" fmla="*/ 2493818 w 2992582"/>
                <a:gd name="connsiteY5" fmla="*/ 20782 h 632692"/>
                <a:gd name="connsiteX6" fmla="*/ 2923309 w 2992582"/>
                <a:gd name="connsiteY6" fmla="*/ 491837 h 632692"/>
                <a:gd name="connsiteX7" fmla="*/ 2909455 w 2992582"/>
                <a:gd name="connsiteY7" fmla="*/ 477982 h 63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2582" h="632692">
                  <a:moveTo>
                    <a:pt x="0" y="588819"/>
                  </a:moveTo>
                  <a:cubicBezTo>
                    <a:pt x="93518" y="367146"/>
                    <a:pt x="187036" y="145474"/>
                    <a:pt x="304800" y="131619"/>
                  </a:cubicBezTo>
                  <a:cubicBezTo>
                    <a:pt x="422564" y="117764"/>
                    <a:pt x="549564" y="508000"/>
                    <a:pt x="706582" y="505691"/>
                  </a:cubicBezTo>
                  <a:cubicBezTo>
                    <a:pt x="863600" y="503382"/>
                    <a:pt x="1057563" y="99291"/>
                    <a:pt x="1246909" y="117764"/>
                  </a:cubicBezTo>
                  <a:cubicBezTo>
                    <a:pt x="1436255" y="136237"/>
                    <a:pt x="1634837" y="632692"/>
                    <a:pt x="1842655" y="616528"/>
                  </a:cubicBezTo>
                  <a:cubicBezTo>
                    <a:pt x="2050473" y="600364"/>
                    <a:pt x="2313709" y="41564"/>
                    <a:pt x="2493818" y="20782"/>
                  </a:cubicBezTo>
                  <a:cubicBezTo>
                    <a:pt x="2673927" y="0"/>
                    <a:pt x="2854036" y="415637"/>
                    <a:pt x="2923309" y="491837"/>
                  </a:cubicBezTo>
                  <a:cubicBezTo>
                    <a:pt x="2992582" y="568037"/>
                    <a:pt x="2951018" y="523009"/>
                    <a:pt x="2909455" y="47798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16016" y="1124744"/>
            <a:ext cx="3816424" cy="3816424"/>
            <a:chOff x="3923928" y="3933056"/>
            <a:chExt cx="3071192" cy="2729167"/>
          </a:xfrm>
        </p:grpSpPr>
        <p:grpSp>
          <p:nvGrpSpPr>
            <p:cNvPr id="10" name="Group 39"/>
            <p:cNvGrpSpPr/>
            <p:nvPr/>
          </p:nvGrpSpPr>
          <p:grpSpPr>
            <a:xfrm>
              <a:off x="3923928" y="4149080"/>
              <a:ext cx="3071192" cy="2436875"/>
              <a:chOff x="1043608" y="976745"/>
              <a:chExt cx="3071192" cy="2436875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1122218" y="976745"/>
                <a:ext cx="2992582" cy="632692"/>
              </a:xfrm>
              <a:custGeom>
                <a:avLst/>
                <a:gdLst>
                  <a:gd name="connsiteX0" fmla="*/ 0 w 2992582"/>
                  <a:gd name="connsiteY0" fmla="*/ 588819 h 632692"/>
                  <a:gd name="connsiteX1" fmla="*/ 304800 w 2992582"/>
                  <a:gd name="connsiteY1" fmla="*/ 131619 h 632692"/>
                  <a:gd name="connsiteX2" fmla="*/ 706582 w 2992582"/>
                  <a:gd name="connsiteY2" fmla="*/ 505691 h 632692"/>
                  <a:gd name="connsiteX3" fmla="*/ 1246909 w 2992582"/>
                  <a:gd name="connsiteY3" fmla="*/ 117764 h 632692"/>
                  <a:gd name="connsiteX4" fmla="*/ 1842655 w 2992582"/>
                  <a:gd name="connsiteY4" fmla="*/ 616528 h 632692"/>
                  <a:gd name="connsiteX5" fmla="*/ 2493818 w 2992582"/>
                  <a:gd name="connsiteY5" fmla="*/ 20782 h 632692"/>
                  <a:gd name="connsiteX6" fmla="*/ 2923309 w 2992582"/>
                  <a:gd name="connsiteY6" fmla="*/ 491837 h 632692"/>
                  <a:gd name="connsiteX7" fmla="*/ 2909455 w 2992582"/>
                  <a:gd name="connsiteY7" fmla="*/ 477982 h 63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92582" h="632692">
                    <a:moveTo>
                      <a:pt x="0" y="588819"/>
                    </a:moveTo>
                    <a:cubicBezTo>
                      <a:pt x="93518" y="367146"/>
                      <a:pt x="187036" y="145474"/>
                      <a:pt x="304800" y="131619"/>
                    </a:cubicBezTo>
                    <a:cubicBezTo>
                      <a:pt x="422564" y="117764"/>
                      <a:pt x="549564" y="508000"/>
                      <a:pt x="706582" y="505691"/>
                    </a:cubicBezTo>
                    <a:cubicBezTo>
                      <a:pt x="863600" y="503382"/>
                      <a:pt x="1057563" y="99291"/>
                      <a:pt x="1246909" y="117764"/>
                    </a:cubicBezTo>
                    <a:cubicBezTo>
                      <a:pt x="1436255" y="136237"/>
                      <a:pt x="1634837" y="632692"/>
                      <a:pt x="1842655" y="616528"/>
                    </a:cubicBezTo>
                    <a:cubicBezTo>
                      <a:pt x="2050473" y="600364"/>
                      <a:pt x="2313709" y="41564"/>
                      <a:pt x="2493818" y="20782"/>
                    </a:cubicBezTo>
                    <a:cubicBezTo>
                      <a:pt x="2673927" y="0"/>
                      <a:pt x="2854036" y="415637"/>
                      <a:pt x="2923309" y="491837"/>
                    </a:cubicBezTo>
                    <a:cubicBezTo>
                      <a:pt x="2992582" y="568037"/>
                      <a:pt x="2951018" y="523009"/>
                      <a:pt x="2909455" y="477982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1115616" y="1556792"/>
                <a:ext cx="2992582" cy="632692"/>
              </a:xfrm>
              <a:custGeom>
                <a:avLst/>
                <a:gdLst>
                  <a:gd name="connsiteX0" fmla="*/ 0 w 2992582"/>
                  <a:gd name="connsiteY0" fmla="*/ 588819 h 632692"/>
                  <a:gd name="connsiteX1" fmla="*/ 304800 w 2992582"/>
                  <a:gd name="connsiteY1" fmla="*/ 131619 h 632692"/>
                  <a:gd name="connsiteX2" fmla="*/ 706582 w 2992582"/>
                  <a:gd name="connsiteY2" fmla="*/ 505691 h 632692"/>
                  <a:gd name="connsiteX3" fmla="*/ 1246909 w 2992582"/>
                  <a:gd name="connsiteY3" fmla="*/ 117764 h 632692"/>
                  <a:gd name="connsiteX4" fmla="*/ 1842655 w 2992582"/>
                  <a:gd name="connsiteY4" fmla="*/ 616528 h 632692"/>
                  <a:gd name="connsiteX5" fmla="*/ 2493818 w 2992582"/>
                  <a:gd name="connsiteY5" fmla="*/ 20782 h 632692"/>
                  <a:gd name="connsiteX6" fmla="*/ 2923309 w 2992582"/>
                  <a:gd name="connsiteY6" fmla="*/ 491837 h 632692"/>
                  <a:gd name="connsiteX7" fmla="*/ 2909455 w 2992582"/>
                  <a:gd name="connsiteY7" fmla="*/ 477982 h 63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92582" h="632692">
                    <a:moveTo>
                      <a:pt x="0" y="588819"/>
                    </a:moveTo>
                    <a:cubicBezTo>
                      <a:pt x="93518" y="367146"/>
                      <a:pt x="187036" y="145474"/>
                      <a:pt x="304800" y="131619"/>
                    </a:cubicBezTo>
                    <a:cubicBezTo>
                      <a:pt x="422564" y="117764"/>
                      <a:pt x="549564" y="508000"/>
                      <a:pt x="706582" y="505691"/>
                    </a:cubicBezTo>
                    <a:cubicBezTo>
                      <a:pt x="863600" y="503382"/>
                      <a:pt x="1057563" y="99291"/>
                      <a:pt x="1246909" y="117764"/>
                    </a:cubicBezTo>
                    <a:cubicBezTo>
                      <a:pt x="1436255" y="136237"/>
                      <a:pt x="1634837" y="632692"/>
                      <a:pt x="1842655" y="616528"/>
                    </a:cubicBezTo>
                    <a:cubicBezTo>
                      <a:pt x="2050473" y="600364"/>
                      <a:pt x="2313709" y="41564"/>
                      <a:pt x="2493818" y="20782"/>
                    </a:cubicBezTo>
                    <a:cubicBezTo>
                      <a:pt x="2673927" y="0"/>
                      <a:pt x="2854036" y="415637"/>
                      <a:pt x="2923309" y="491837"/>
                    </a:cubicBezTo>
                    <a:cubicBezTo>
                      <a:pt x="2992582" y="568037"/>
                      <a:pt x="2951018" y="523009"/>
                      <a:pt x="2909455" y="477982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1115616" y="2132856"/>
                <a:ext cx="2992582" cy="632692"/>
              </a:xfrm>
              <a:custGeom>
                <a:avLst/>
                <a:gdLst>
                  <a:gd name="connsiteX0" fmla="*/ 0 w 2992582"/>
                  <a:gd name="connsiteY0" fmla="*/ 588819 h 632692"/>
                  <a:gd name="connsiteX1" fmla="*/ 304800 w 2992582"/>
                  <a:gd name="connsiteY1" fmla="*/ 131619 h 632692"/>
                  <a:gd name="connsiteX2" fmla="*/ 706582 w 2992582"/>
                  <a:gd name="connsiteY2" fmla="*/ 505691 h 632692"/>
                  <a:gd name="connsiteX3" fmla="*/ 1246909 w 2992582"/>
                  <a:gd name="connsiteY3" fmla="*/ 117764 h 632692"/>
                  <a:gd name="connsiteX4" fmla="*/ 1842655 w 2992582"/>
                  <a:gd name="connsiteY4" fmla="*/ 616528 h 632692"/>
                  <a:gd name="connsiteX5" fmla="*/ 2493818 w 2992582"/>
                  <a:gd name="connsiteY5" fmla="*/ 20782 h 632692"/>
                  <a:gd name="connsiteX6" fmla="*/ 2923309 w 2992582"/>
                  <a:gd name="connsiteY6" fmla="*/ 491837 h 632692"/>
                  <a:gd name="connsiteX7" fmla="*/ 2909455 w 2992582"/>
                  <a:gd name="connsiteY7" fmla="*/ 477982 h 63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92582" h="632692">
                    <a:moveTo>
                      <a:pt x="0" y="588819"/>
                    </a:moveTo>
                    <a:cubicBezTo>
                      <a:pt x="93518" y="367146"/>
                      <a:pt x="187036" y="145474"/>
                      <a:pt x="304800" y="131619"/>
                    </a:cubicBezTo>
                    <a:cubicBezTo>
                      <a:pt x="422564" y="117764"/>
                      <a:pt x="549564" y="508000"/>
                      <a:pt x="706582" y="505691"/>
                    </a:cubicBezTo>
                    <a:cubicBezTo>
                      <a:pt x="863600" y="503382"/>
                      <a:pt x="1057563" y="99291"/>
                      <a:pt x="1246909" y="117764"/>
                    </a:cubicBezTo>
                    <a:cubicBezTo>
                      <a:pt x="1436255" y="136237"/>
                      <a:pt x="1634837" y="632692"/>
                      <a:pt x="1842655" y="616528"/>
                    </a:cubicBezTo>
                    <a:cubicBezTo>
                      <a:pt x="2050473" y="600364"/>
                      <a:pt x="2313709" y="41564"/>
                      <a:pt x="2493818" y="20782"/>
                    </a:cubicBezTo>
                    <a:cubicBezTo>
                      <a:pt x="2673927" y="0"/>
                      <a:pt x="2854036" y="415637"/>
                      <a:pt x="2923309" y="491837"/>
                    </a:cubicBezTo>
                    <a:cubicBezTo>
                      <a:pt x="2992582" y="568037"/>
                      <a:pt x="2951018" y="523009"/>
                      <a:pt x="2909455" y="477982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043608" y="2780928"/>
                <a:ext cx="2992582" cy="632692"/>
              </a:xfrm>
              <a:custGeom>
                <a:avLst/>
                <a:gdLst>
                  <a:gd name="connsiteX0" fmla="*/ 0 w 2992582"/>
                  <a:gd name="connsiteY0" fmla="*/ 588819 h 632692"/>
                  <a:gd name="connsiteX1" fmla="*/ 304800 w 2992582"/>
                  <a:gd name="connsiteY1" fmla="*/ 131619 h 632692"/>
                  <a:gd name="connsiteX2" fmla="*/ 706582 w 2992582"/>
                  <a:gd name="connsiteY2" fmla="*/ 505691 h 632692"/>
                  <a:gd name="connsiteX3" fmla="*/ 1246909 w 2992582"/>
                  <a:gd name="connsiteY3" fmla="*/ 117764 h 632692"/>
                  <a:gd name="connsiteX4" fmla="*/ 1842655 w 2992582"/>
                  <a:gd name="connsiteY4" fmla="*/ 616528 h 632692"/>
                  <a:gd name="connsiteX5" fmla="*/ 2493818 w 2992582"/>
                  <a:gd name="connsiteY5" fmla="*/ 20782 h 632692"/>
                  <a:gd name="connsiteX6" fmla="*/ 2923309 w 2992582"/>
                  <a:gd name="connsiteY6" fmla="*/ 491837 h 632692"/>
                  <a:gd name="connsiteX7" fmla="*/ 2909455 w 2992582"/>
                  <a:gd name="connsiteY7" fmla="*/ 477982 h 63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92582" h="632692">
                    <a:moveTo>
                      <a:pt x="0" y="588819"/>
                    </a:moveTo>
                    <a:cubicBezTo>
                      <a:pt x="93518" y="367146"/>
                      <a:pt x="187036" y="145474"/>
                      <a:pt x="304800" y="131619"/>
                    </a:cubicBezTo>
                    <a:cubicBezTo>
                      <a:pt x="422564" y="117764"/>
                      <a:pt x="549564" y="508000"/>
                      <a:pt x="706582" y="505691"/>
                    </a:cubicBezTo>
                    <a:cubicBezTo>
                      <a:pt x="863600" y="503382"/>
                      <a:pt x="1057563" y="99291"/>
                      <a:pt x="1246909" y="117764"/>
                    </a:cubicBezTo>
                    <a:cubicBezTo>
                      <a:pt x="1436255" y="136237"/>
                      <a:pt x="1634837" y="632692"/>
                      <a:pt x="1842655" y="616528"/>
                    </a:cubicBezTo>
                    <a:cubicBezTo>
                      <a:pt x="2050473" y="600364"/>
                      <a:pt x="2313709" y="41564"/>
                      <a:pt x="2493818" y="20782"/>
                    </a:cubicBezTo>
                    <a:cubicBezTo>
                      <a:pt x="2673927" y="0"/>
                      <a:pt x="2854036" y="415637"/>
                      <a:pt x="2923309" y="491837"/>
                    </a:cubicBezTo>
                    <a:cubicBezTo>
                      <a:pt x="2992582" y="568037"/>
                      <a:pt x="2951018" y="523009"/>
                      <a:pt x="2909455" y="477982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3985491" y="4128655"/>
              <a:ext cx="284018" cy="2369127"/>
            </a:xfrm>
            <a:custGeom>
              <a:avLst/>
              <a:gdLst>
                <a:gd name="connsiteX0" fmla="*/ 18473 w 284018"/>
                <a:gd name="connsiteY0" fmla="*/ 0 h 2369127"/>
                <a:gd name="connsiteX1" fmla="*/ 129309 w 284018"/>
                <a:gd name="connsiteY1" fmla="*/ 277090 h 2369127"/>
                <a:gd name="connsiteX2" fmla="*/ 129309 w 284018"/>
                <a:gd name="connsiteY2" fmla="*/ 277090 h 2369127"/>
                <a:gd name="connsiteX3" fmla="*/ 18473 w 284018"/>
                <a:gd name="connsiteY3" fmla="*/ 678872 h 2369127"/>
                <a:gd name="connsiteX4" fmla="*/ 240145 w 284018"/>
                <a:gd name="connsiteY4" fmla="*/ 942109 h 2369127"/>
                <a:gd name="connsiteX5" fmla="*/ 60036 w 284018"/>
                <a:gd name="connsiteY5" fmla="*/ 1413163 h 2369127"/>
                <a:gd name="connsiteX6" fmla="*/ 267854 w 284018"/>
                <a:gd name="connsiteY6" fmla="*/ 1787236 h 2369127"/>
                <a:gd name="connsiteX7" fmla="*/ 157018 w 284018"/>
                <a:gd name="connsiteY7" fmla="*/ 2092036 h 2369127"/>
                <a:gd name="connsiteX8" fmla="*/ 212436 w 284018"/>
                <a:gd name="connsiteY8" fmla="*/ 2327563 h 2369127"/>
                <a:gd name="connsiteX9" fmla="*/ 212436 w 284018"/>
                <a:gd name="connsiteY9" fmla="*/ 2341418 h 23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018" h="2369127">
                  <a:moveTo>
                    <a:pt x="18473" y="0"/>
                  </a:moveTo>
                  <a:lnTo>
                    <a:pt x="129309" y="277090"/>
                  </a:lnTo>
                  <a:lnTo>
                    <a:pt x="129309" y="277090"/>
                  </a:lnTo>
                  <a:cubicBezTo>
                    <a:pt x="110836" y="344054"/>
                    <a:pt x="0" y="568035"/>
                    <a:pt x="18473" y="678872"/>
                  </a:cubicBezTo>
                  <a:cubicBezTo>
                    <a:pt x="36946" y="789709"/>
                    <a:pt x="233218" y="819727"/>
                    <a:pt x="240145" y="942109"/>
                  </a:cubicBezTo>
                  <a:cubicBezTo>
                    <a:pt x="247072" y="1064491"/>
                    <a:pt x="55418" y="1272309"/>
                    <a:pt x="60036" y="1413163"/>
                  </a:cubicBezTo>
                  <a:cubicBezTo>
                    <a:pt x="64654" y="1554017"/>
                    <a:pt x="251690" y="1674091"/>
                    <a:pt x="267854" y="1787236"/>
                  </a:cubicBezTo>
                  <a:cubicBezTo>
                    <a:pt x="284018" y="1900381"/>
                    <a:pt x="166254" y="2001982"/>
                    <a:pt x="157018" y="2092036"/>
                  </a:cubicBezTo>
                  <a:cubicBezTo>
                    <a:pt x="147782" y="2182090"/>
                    <a:pt x="203200" y="2285999"/>
                    <a:pt x="212436" y="2327563"/>
                  </a:cubicBezTo>
                  <a:cubicBezTo>
                    <a:pt x="221672" y="2369127"/>
                    <a:pt x="217054" y="2355272"/>
                    <a:pt x="212436" y="234141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27984" y="4293096"/>
              <a:ext cx="284018" cy="2369127"/>
            </a:xfrm>
            <a:custGeom>
              <a:avLst/>
              <a:gdLst>
                <a:gd name="connsiteX0" fmla="*/ 18473 w 284018"/>
                <a:gd name="connsiteY0" fmla="*/ 0 h 2369127"/>
                <a:gd name="connsiteX1" fmla="*/ 129309 w 284018"/>
                <a:gd name="connsiteY1" fmla="*/ 277090 h 2369127"/>
                <a:gd name="connsiteX2" fmla="*/ 129309 w 284018"/>
                <a:gd name="connsiteY2" fmla="*/ 277090 h 2369127"/>
                <a:gd name="connsiteX3" fmla="*/ 18473 w 284018"/>
                <a:gd name="connsiteY3" fmla="*/ 678872 h 2369127"/>
                <a:gd name="connsiteX4" fmla="*/ 240145 w 284018"/>
                <a:gd name="connsiteY4" fmla="*/ 942109 h 2369127"/>
                <a:gd name="connsiteX5" fmla="*/ 60036 w 284018"/>
                <a:gd name="connsiteY5" fmla="*/ 1413163 h 2369127"/>
                <a:gd name="connsiteX6" fmla="*/ 267854 w 284018"/>
                <a:gd name="connsiteY6" fmla="*/ 1787236 h 2369127"/>
                <a:gd name="connsiteX7" fmla="*/ 157018 w 284018"/>
                <a:gd name="connsiteY7" fmla="*/ 2092036 h 2369127"/>
                <a:gd name="connsiteX8" fmla="*/ 212436 w 284018"/>
                <a:gd name="connsiteY8" fmla="*/ 2327563 h 2369127"/>
                <a:gd name="connsiteX9" fmla="*/ 212436 w 284018"/>
                <a:gd name="connsiteY9" fmla="*/ 2341418 h 23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018" h="2369127">
                  <a:moveTo>
                    <a:pt x="18473" y="0"/>
                  </a:moveTo>
                  <a:lnTo>
                    <a:pt x="129309" y="277090"/>
                  </a:lnTo>
                  <a:lnTo>
                    <a:pt x="129309" y="277090"/>
                  </a:lnTo>
                  <a:cubicBezTo>
                    <a:pt x="110836" y="344054"/>
                    <a:pt x="0" y="568035"/>
                    <a:pt x="18473" y="678872"/>
                  </a:cubicBezTo>
                  <a:cubicBezTo>
                    <a:pt x="36946" y="789709"/>
                    <a:pt x="233218" y="819727"/>
                    <a:pt x="240145" y="942109"/>
                  </a:cubicBezTo>
                  <a:cubicBezTo>
                    <a:pt x="247072" y="1064491"/>
                    <a:pt x="55418" y="1272309"/>
                    <a:pt x="60036" y="1413163"/>
                  </a:cubicBezTo>
                  <a:cubicBezTo>
                    <a:pt x="64654" y="1554017"/>
                    <a:pt x="251690" y="1674091"/>
                    <a:pt x="267854" y="1787236"/>
                  </a:cubicBezTo>
                  <a:cubicBezTo>
                    <a:pt x="284018" y="1900381"/>
                    <a:pt x="166254" y="2001982"/>
                    <a:pt x="157018" y="2092036"/>
                  </a:cubicBezTo>
                  <a:cubicBezTo>
                    <a:pt x="147782" y="2182090"/>
                    <a:pt x="203200" y="2285999"/>
                    <a:pt x="212436" y="2327563"/>
                  </a:cubicBezTo>
                  <a:cubicBezTo>
                    <a:pt x="221672" y="2369127"/>
                    <a:pt x="217054" y="2355272"/>
                    <a:pt x="212436" y="234141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716016" y="4221088"/>
              <a:ext cx="284018" cy="2369127"/>
            </a:xfrm>
            <a:custGeom>
              <a:avLst/>
              <a:gdLst>
                <a:gd name="connsiteX0" fmla="*/ 18473 w 284018"/>
                <a:gd name="connsiteY0" fmla="*/ 0 h 2369127"/>
                <a:gd name="connsiteX1" fmla="*/ 129309 w 284018"/>
                <a:gd name="connsiteY1" fmla="*/ 277090 h 2369127"/>
                <a:gd name="connsiteX2" fmla="*/ 129309 w 284018"/>
                <a:gd name="connsiteY2" fmla="*/ 277090 h 2369127"/>
                <a:gd name="connsiteX3" fmla="*/ 18473 w 284018"/>
                <a:gd name="connsiteY3" fmla="*/ 678872 h 2369127"/>
                <a:gd name="connsiteX4" fmla="*/ 240145 w 284018"/>
                <a:gd name="connsiteY4" fmla="*/ 942109 h 2369127"/>
                <a:gd name="connsiteX5" fmla="*/ 60036 w 284018"/>
                <a:gd name="connsiteY5" fmla="*/ 1413163 h 2369127"/>
                <a:gd name="connsiteX6" fmla="*/ 267854 w 284018"/>
                <a:gd name="connsiteY6" fmla="*/ 1787236 h 2369127"/>
                <a:gd name="connsiteX7" fmla="*/ 157018 w 284018"/>
                <a:gd name="connsiteY7" fmla="*/ 2092036 h 2369127"/>
                <a:gd name="connsiteX8" fmla="*/ 212436 w 284018"/>
                <a:gd name="connsiteY8" fmla="*/ 2327563 h 2369127"/>
                <a:gd name="connsiteX9" fmla="*/ 212436 w 284018"/>
                <a:gd name="connsiteY9" fmla="*/ 2341418 h 23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018" h="2369127">
                  <a:moveTo>
                    <a:pt x="18473" y="0"/>
                  </a:moveTo>
                  <a:lnTo>
                    <a:pt x="129309" y="277090"/>
                  </a:lnTo>
                  <a:lnTo>
                    <a:pt x="129309" y="277090"/>
                  </a:lnTo>
                  <a:cubicBezTo>
                    <a:pt x="110836" y="344054"/>
                    <a:pt x="0" y="568035"/>
                    <a:pt x="18473" y="678872"/>
                  </a:cubicBezTo>
                  <a:cubicBezTo>
                    <a:pt x="36946" y="789709"/>
                    <a:pt x="233218" y="819727"/>
                    <a:pt x="240145" y="942109"/>
                  </a:cubicBezTo>
                  <a:cubicBezTo>
                    <a:pt x="247072" y="1064491"/>
                    <a:pt x="55418" y="1272309"/>
                    <a:pt x="60036" y="1413163"/>
                  </a:cubicBezTo>
                  <a:cubicBezTo>
                    <a:pt x="64654" y="1554017"/>
                    <a:pt x="251690" y="1674091"/>
                    <a:pt x="267854" y="1787236"/>
                  </a:cubicBezTo>
                  <a:cubicBezTo>
                    <a:pt x="284018" y="1900381"/>
                    <a:pt x="166254" y="2001982"/>
                    <a:pt x="157018" y="2092036"/>
                  </a:cubicBezTo>
                  <a:cubicBezTo>
                    <a:pt x="147782" y="2182090"/>
                    <a:pt x="203200" y="2285999"/>
                    <a:pt x="212436" y="2327563"/>
                  </a:cubicBezTo>
                  <a:cubicBezTo>
                    <a:pt x="221672" y="2369127"/>
                    <a:pt x="217054" y="2355272"/>
                    <a:pt x="212436" y="234141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04048" y="4077072"/>
              <a:ext cx="284018" cy="2369127"/>
            </a:xfrm>
            <a:custGeom>
              <a:avLst/>
              <a:gdLst>
                <a:gd name="connsiteX0" fmla="*/ 18473 w 284018"/>
                <a:gd name="connsiteY0" fmla="*/ 0 h 2369127"/>
                <a:gd name="connsiteX1" fmla="*/ 129309 w 284018"/>
                <a:gd name="connsiteY1" fmla="*/ 277090 h 2369127"/>
                <a:gd name="connsiteX2" fmla="*/ 129309 w 284018"/>
                <a:gd name="connsiteY2" fmla="*/ 277090 h 2369127"/>
                <a:gd name="connsiteX3" fmla="*/ 18473 w 284018"/>
                <a:gd name="connsiteY3" fmla="*/ 678872 h 2369127"/>
                <a:gd name="connsiteX4" fmla="*/ 240145 w 284018"/>
                <a:gd name="connsiteY4" fmla="*/ 942109 h 2369127"/>
                <a:gd name="connsiteX5" fmla="*/ 60036 w 284018"/>
                <a:gd name="connsiteY5" fmla="*/ 1413163 h 2369127"/>
                <a:gd name="connsiteX6" fmla="*/ 267854 w 284018"/>
                <a:gd name="connsiteY6" fmla="*/ 1787236 h 2369127"/>
                <a:gd name="connsiteX7" fmla="*/ 157018 w 284018"/>
                <a:gd name="connsiteY7" fmla="*/ 2092036 h 2369127"/>
                <a:gd name="connsiteX8" fmla="*/ 212436 w 284018"/>
                <a:gd name="connsiteY8" fmla="*/ 2327563 h 2369127"/>
                <a:gd name="connsiteX9" fmla="*/ 212436 w 284018"/>
                <a:gd name="connsiteY9" fmla="*/ 2341418 h 23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018" h="2369127">
                  <a:moveTo>
                    <a:pt x="18473" y="0"/>
                  </a:moveTo>
                  <a:lnTo>
                    <a:pt x="129309" y="277090"/>
                  </a:lnTo>
                  <a:lnTo>
                    <a:pt x="129309" y="277090"/>
                  </a:lnTo>
                  <a:cubicBezTo>
                    <a:pt x="110836" y="344054"/>
                    <a:pt x="0" y="568035"/>
                    <a:pt x="18473" y="678872"/>
                  </a:cubicBezTo>
                  <a:cubicBezTo>
                    <a:pt x="36946" y="789709"/>
                    <a:pt x="233218" y="819727"/>
                    <a:pt x="240145" y="942109"/>
                  </a:cubicBezTo>
                  <a:cubicBezTo>
                    <a:pt x="247072" y="1064491"/>
                    <a:pt x="55418" y="1272309"/>
                    <a:pt x="60036" y="1413163"/>
                  </a:cubicBezTo>
                  <a:cubicBezTo>
                    <a:pt x="64654" y="1554017"/>
                    <a:pt x="251690" y="1674091"/>
                    <a:pt x="267854" y="1787236"/>
                  </a:cubicBezTo>
                  <a:cubicBezTo>
                    <a:pt x="284018" y="1900381"/>
                    <a:pt x="166254" y="2001982"/>
                    <a:pt x="157018" y="2092036"/>
                  </a:cubicBezTo>
                  <a:cubicBezTo>
                    <a:pt x="147782" y="2182090"/>
                    <a:pt x="203200" y="2285999"/>
                    <a:pt x="212436" y="2327563"/>
                  </a:cubicBezTo>
                  <a:cubicBezTo>
                    <a:pt x="221672" y="2369127"/>
                    <a:pt x="217054" y="2355272"/>
                    <a:pt x="212436" y="234141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220072" y="4077072"/>
              <a:ext cx="284018" cy="2369127"/>
            </a:xfrm>
            <a:custGeom>
              <a:avLst/>
              <a:gdLst>
                <a:gd name="connsiteX0" fmla="*/ 18473 w 284018"/>
                <a:gd name="connsiteY0" fmla="*/ 0 h 2369127"/>
                <a:gd name="connsiteX1" fmla="*/ 129309 w 284018"/>
                <a:gd name="connsiteY1" fmla="*/ 277090 h 2369127"/>
                <a:gd name="connsiteX2" fmla="*/ 129309 w 284018"/>
                <a:gd name="connsiteY2" fmla="*/ 277090 h 2369127"/>
                <a:gd name="connsiteX3" fmla="*/ 18473 w 284018"/>
                <a:gd name="connsiteY3" fmla="*/ 678872 h 2369127"/>
                <a:gd name="connsiteX4" fmla="*/ 240145 w 284018"/>
                <a:gd name="connsiteY4" fmla="*/ 942109 h 2369127"/>
                <a:gd name="connsiteX5" fmla="*/ 60036 w 284018"/>
                <a:gd name="connsiteY5" fmla="*/ 1413163 h 2369127"/>
                <a:gd name="connsiteX6" fmla="*/ 267854 w 284018"/>
                <a:gd name="connsiteY6" fmla="*/ 1787236 h 2369127"/>
                <a:gd name="connsiteX7" fmla="*/ 157018 w 284018"/>
                <a:gd name="connsiteY7" fmla="*/ 2092036 h 2369127"/>
                <a:gd name="connsiteX8" fmla="*/ 212436 w 284018"/>
                <a:gd name="connsiteY8" fmla="*/ 2327563 h 2369127"/>
                <a:gd name="connsiteX9" fmla="*/ 212436 w 284018"/>
                <a:gd name="connsiteY9" fmla="*/ 2341418 h 23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018" h="2369127">
                  <a:moveTo>
                    <a:pt x="18473" y="0"/>
                  </a:moveTo>
                  <a:lnTo>
                    <a:pt x="129309" y="277090"/>
                  </a:lnTo>
                  <a:lnTo>
                    <a:pt x="129309" y="277090"/>
                  </a:lnTo>
                  <a:cubicBezTo>
                    <a:pt x="110836" y="344054"/>
                    <a:pt x="0" y="568035"/>
                    <a:pt x="18473" y="678872"/>
                  </a:cubicBezTo>
                  <a:cubicBezTo>
                    <a:pt x="36946" y="789709"/>
                    <a:pt x="233218" y="819727"/>
                    <a:pt x="240145" y="942109"/>
                  </a:cubicBezTo>
                  <a:cubicBezTo>
                    <a:pt x="247072" y="1064491"/>
                    <a:pt x="55418" y="1272309"/>
                    <a:pt x="60036" y="1413163"/>
                  </a:cubicBezTo>
                  <a:cubicBezTo>
                    <a:pt x="64654" y="1554017"/>
                    <a:pt x="251690" y="1674091"/>
                    <a:pt x="267854" y="1787236"/>
                  </a:cubicBezTo>
                  <a:cubicBezTo>
                    <a:pt x="284018" y="1900381"/>
                    <a:pt x="166254" y="2001982"/>
                    <a:pt x="157018" y="2092036"/>
                  </a:cubicBezTo>
                  <a:cubicBezTo>
                    <a:pt x="147782" y="2182090"/>
                    <a:pt x="203200" y="2285999"/>
                    <a:pt x="212436" y="2327563"/>
                  </a:cubicBezTo>
                  <a:cubicBezTo>
                    <a:pt x="221672" y="2369127"/>
                    <a:pt x="217054" y="2355272"/>
                    <a:pt x="212436" y="234141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508104" y="4293096"/>
              <a:ext cx="284018" cy="2369127"/>
            </a:xfrm>
            <a:custGeom>
              <a:avLst/>
              <a:gdLst>
                <a:gd name="connsiteX0" fmla="*/ 18473 w 284018"/>
                <a:gd name="connsiteY0" fmla="*/ 0 h 2369127"/>
                <a:gd name="connsiteX1" fmla="*/ 129309 w 284018"/>
                <a:gd name="connsiteY1" fmla="*/ 277090 h 2369127"/>
                <a:gd name="connsiteX2" fmla="*/ 129309 w 284018"/>
                <a:gd name="connsiteY2" fmla="*/ 277090 h 2369127"/>
                <a:gd name="connsiteX3" fmla="*/ 18473 w 284018"/>
                <a:gd name="connsiteY3" fmla="*/ 678872 h 2369127"/>
                <a:gd name="connsiteX4" fmla="*/ 240145 w 284018"/>
                <a:gd name="connsiteY4" fmla="*/ 942109 h 2369127"/>
                <a:gd name="connsiteX5" fmla="*/ 60036 w 284018"/>
                <a:gd name="connsiteY5" fmla="*/ 1413163 h 2369127"/>
                <a:gd name="connsiteX6" fmla="*/ 267854 w 284018"/>
                <a:gd name="connsiteY6" fmla="*/ 1787236 h 2369127"/>
                <a:gd name="connsiteX7" fmla="*/ 157018 w 284018"/>
                <a:gd name="connsiteY7" fmla="*/ 2092036 h 2369127"/>
                <a:gd name="connsiteX8" fmla="*/ 212436 w 284018"/>
                <a:gd name="connsiteY8" fmla="*/ 2327563 h 2369127"/>
                <a:gd name="connsiteX9" fmla="*/ 212436 w 284018"/>
                <a:gd name="connsiteY9" fmla="*/ 2341418 h 23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018" h="2369127">
                  <a:moveTo>
                    <a:pt x="18473" y="0"/>
                  </a:moveTo>
                  <a:lnTo>
                    <a:pt x="129309" y="277090"/>
                  </a:lnTo>
                  <a:lnTo>
                    <a:pt x="129309" y="277090"/>
                  </a:lnTo>
                  <a:cubicBezTo>
                    <a:pt x="110836" y="344054"/>
                    <a:pt x="0" y="568035"/>
                    <a:pt x="18473" y="678872"/>
                  </a:cubicBezTo>
                  <a:cubicBezTo>
                    <a:pt x="36946" y="789709"/>
                    <a:pt x="233218" y="819727"/>
                    <a:pt x="240145" y="942109"/>
                  </a:cubicBezTo>
                  <a:cubicBezTo>
                    <a:pt x="247072" y="1064491"/>
                    <a:pt x="55418" y="1272309"/>
                    <a:pt x="60036" y="1413163"/>
                  </a:cubicBezTo>
                  <a:cubicBezTo>
                    <a:pt x="64654" y="1554017"/>
                    <a:pt x="251690" y="1674091"/>
                    <a:pt x="267854" y="1787236"/>
                  </a:cubicBezTo>
                  <a:cubicBezTo>
                    <a:pt x="284018" y="1900381"/>
                    <a:pt x="166254" y="2001982"/>
                    <a:pt x="157018" y="2092036"/>
                  </a:cubicBezTo>
                  <a:cubicBezTo>
                    <a:pt x="147782" y="2182090"/>
                    <a:pt x="203200" y="2285999"/>
                    <a:pt x="212436" y="2327563"/>
                  </a:cubicBezTo>
                  <a:cubicBezTo>
                    <a:pt x="221672" y="2369127"/>
                    <a:pt x="217054" y="2355272"/>
                    <a:pt x="212436" y="234141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796136" y="4149080"/>
              <a:ext cx="284018" cy="2369127"/>
            </a:xfrm>
            <a:custGeom>
              <a:avLst/>
              <a:gdLst>
                <a:gd name="connsiteX0" fmla="*/ 18473 w 284018"/>
                <a:gd name="connsiteY0" fmla="*/ 0 h 2369127"/>
                <a:gd name="connsiteX1" fmla="*/ 129309 w 284018"/>
                <a:gd name="connsiteY1" fmla="*/ 277090 h 2369127"/>
                <a:gd name="connsiteX2" fmla="*/ 129309 w 284018"/>
                <a:gd name="connsiteY2" fmla="*/ 277090 h 2369127"/>
                <a:gd name="connsiteX3" fmla="*/ 18473 w 284018"/>
                <a:gd name="connsiteY3" fmla="*/ 678872 h 2369127"/>
                <a:gd name="connsiteX4" fmla="*/ 240145 w 284018"/>
                <a:gd name="connsiteY4" fmla="*/ 942109 h 2369127"/>
                <a:gd name="connsiteX5" fmla="*/ 60036 w 284018"/>
                <a:gd name="connsiteY5" fmla="*/ 1413163 h 2369127"/>
                <a:gd name="connsiteX6" fmla="*/ 267854 w 284018"/>
                <a:gd name="connsiteY6" fmla="*/ 1787236 h 2369127"/>
                <a:gd name="connsiteX7" fmla="*/ 157018 w 284018"/>
                <a:gd name="connsiteY7" fmla="*/ 2092036 h 2369127"/>
                <a:gd name="connsiteX8" fmla="*/ 212436 w 284018"/>
                <a:gd name="connsiteY8" fmla="*/ 2327563 h 2369127"/>
                <a:gd name="connsiteX9" fmla="*/ 212436 w 284018"/>
                <a:gd name="connsiteY9" fmla="*/ 2341418 h 23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018" h="2369127">
                  <a:moveTo>
                    <a:pt x="18473" y="0"/>
                  </a:moveTo>
                  <a:lnTo>
                    <a:pt x="129309" y="277090"/>
                  </a:lnTo>
                  <a:lnTo>
                    <a:pt x="129309" y="277090"/>
                  </a:lnTo>
                  <a:cubicBezTo>
                    <a:pt x="110836" y="344054"/>
                    <a:pt x="0" y="568035"/>
                    <a:pt x="18473" y="678872"/>
                  </a:cubicBezTo>
                  <a:cubicBezTo>
                    <a:pt x="36946" y="789709"/>
                    <a:pt x="233218" y="819727"/>
                    <a:pt x="240145" y="942109"/>
                  </a:cubicBezTo>
                  <a:cubicBezTo>
                    <a:pt x="247072" y="1064491"/>
                    <a:pt x="55418" y="1272309"/>
                    <a:pt x="60036" y="1413163"/>
                  </a:cubicBezTo>
                  <a:cubicBezTo>
                    <a:pt x="64654" y="1554017"/>
                    <a:pt x="251690" y="1674091"/>
                    <a:pt x="267854" y="1787236"/>
                  </a:cubicBezTo>
                  <a:cubicBezTo>
                    <a:pt x="284018" y="1900381"/>
                    <a:pt x="166254" y="2001982"/>
                    <a:pt x="157018" y="2092036"/>
                  </a:cubicBezTo>
                  <a:cubicBezTo>
                    <a:pt x="147782" y="2182090"/>
                    <a:pt x="203200" y="2285999"/>
                    <a:pt x="212436" y="2327563"/>
                  </a:cubicBezTo>
                  <a:cubicBezTo>
                    <a:pt x="221672" y="2369127"/>
                    <a:pt x="217054" y="2355272"/>
                    <a:pt x="212436" y="234141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084168" y="4077072"/>
              <a:ext cx="284018" cy="2369127"/>
            </a:xfrm>
            <a:custGeom>
              <a:avLst/>
              <a:gdLst>
                <a:gd name="connsiteX0" fmla="*/ 18473 w 284018"/>
                <a:gd name="connsiteY0" fmla="*/ 0 h 2369127"/>
                <a:gd name="connsiteX1" fmla="*/ 129309 w 284018"/>
                <a:gd name="connsiteY1" fmla="*/ 277090 h 2369127"/>
                <a:gd name="connsiteX2" fmla="*/ 129309 w 284018"/>
                <a:gd name="connsiteY2" fmla="*/ 277090 h 2369127"/>
                <a:gd name="connsiteX3" fmla="*/ 18473 w 284018"/>
                <a:gd name="connsiteY3" fmla="*/ 678872 h 2369127"/>
                <a:gd name="connsiteX4" fmla="*/ 240145 w 284018"/>
                <a:gd name="connsiteY4" fmla="*/ 942109 h 2369127"/>
                <a:gd name="connsiteX5" fmla="*/ 60036 w 284018"/>
                <a:gd name="connsiteY5" fmla="*/ 1413163 h 2369127"/>
                <a:gd name="connsiteX6" fmla="*/ 267854 w 284018"/>
                <a:gd name="connsiteY6" fmla="*/ 1787236 h 2369127"/>
                <a:gd name="connsiteX7" fmla="*/ 157018 w 284018"/>
                <a:gd name="connsiteY7" fmla="*/ 2092036 h 2369127"/>
                <a:gd name="connsiteX8" fmla="*/ 212436 w 284018"/>
                <a:gd name="connsiteY8" fmla="*/ 2327563 h 2369127"/>
                <a:gd name="connsiteX9" fmla="*/ 212436 w 284018"/>
                <a:gd name="connsiteY9" fmla="*/ 2341418 h 23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018" h="2369127">
                  <a:moveTo>
                    <a:pt x="18473" y="0"/>
                  </a:moveTo>
                  <a:lnTo>
                    <a:pt x="129309" y="277090"/>
                  </a:lnTo>
                  <a:lnTo>
                    <a:pt x="129309" y="277090"/>
                  </a:lnTo>
                  <a:cubicBezTo>
                    <a:pt x="110836" y="344054"/>
                    <a:pt x="0" y="568035"/>
                    <a:pt x="18473" y="678872"/>
                  </a:cubicBezTo>
                  <a:cubicBezTo>
                    <a:pt x="36946" y="789709"/>
                    <a:pt x="233218" y="819727"/>
                    <a:pt x="240145" y="942109"/>
                  </a:cubicBezTo>
                  <a:cubicBezTo>
                    <a:pt x="247072" y="1064491"/>
                    <a:pt x="55418" y="1272309"/>
                    <a:pt x="60036" y="1413163"/>
                  </a:cubicBezTo>
                  <a:cubicBezTo>
                    <a:pt x="64654" y="1554017"/>
                    <a:pt x="251690" y="1674091"/>
                    <a:pt x="267854" y="1787236"/>
                  </a:cubicBezTo>
                  <a:cubicBezTo>
                    <a:pt x="284018" y="1900381"/>
                    <a:pt x="166254" y="2001982"/>
                    <a:pt x="157018" y="2092036"/>
                  </a:cubicBezTo>
                  <a:cubicBezTo>
                    <a:pt x="147782" y="2182090"/>
                    <a:pt x="203200" y="2285999"/>
                    <a:pt x="212436" y="2327563"/>
                  </a:cubicBezTo>
                  <a:cubicBezTo>
                    <a:pt x="221672" y="2369127"/>
                    <a:pt x="217054" y="2355272"/>
                    <a:pt x="212436" y="234141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372200" y="3933056"/>
              <a:ext cx="284018" cy="2369127"/>
            </a:xfrm>
            <a:custGeom>
              <a:avLst/>
              <a:gdLst>
                <a:gd name="connsiteX0" fmla="*/ 18473 w 284018"/>
                <a:gd name="connsiteY0" fmla="*/ 0 h 2369127"/>
                <a:gd name="connsiteX1" fmla="*/ 129309 w 284018"/>
                <a:gd name="connsiteY1" fmla="*/ 277090 h 2369127"/>
                <a:gd name="connsiteX2" fmla="*/ 129309 w 284018"/>
                <a:gd name="connsiteY2" fmla="*/ 277090 h 2369127"/>
                <a:gd name="connsiteX3" fmla="*/ 18473 w 284018"/>
                <a:gd name="connsiteY3" fmla="*/ 678872 h 2369127"/>
                <a:gd name="connsiteX4" fmla="*/ 240145 w 284018"/>
                <a:gd name="connsiteY4" fmla="*/ 942109 h 2369127"/>
                <a:gd name="connsiteX5" fmla="*/ 60036 w 284018"/>
                <a:gd name="connsiteY5" fmla="*/ 1413163 h 2369127"/>
                <a:gd name="connsiteX6" fmla="*/ 267854 w 284018"/>
                <a:gd name="connsiteY6" fmla="*/ 1787236 h 2369127"/>
                <a:gd name="connsiteX7" fmla="*/ 157018 w 284018"/>
                <a:gd name="connsiteY7" fmla="*/ 2092036 h 2369127"/>
                <a:gd name="connsiteX8" fmla="*/ 212436 w 284018"/>
                <a:gd name="connsiteY8" fmla="*/ 2327563 h 2369127"/>
                <a:gd name="connsiteX9" fmla="*/ 212436 w 284018"/>
                <a:gd name="connsiteY9" fmla="*/ 2341418 h 23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018" h="2369127">
                  <a:moveTo>
                    <a:pt x="18473" y="0"/>
                  </a:moveTo>
                  <a:lnTo>
                    <a:pt x="129309" y="277090"/>
                  </a:lnTo>
                  <a:lnTo>
                    <a:pt x="129309" y="277090"/>
                  </a:lnTo>
                  <a:cubicBezTo>
                    <a:pt x="110836" y="344054"/>
                    <a:pt x="0" y="568035"/>
                    <a:pt x="18473" y="678872"/>
                  </a:cubicBezTo>
                  <a:cubicBezTo>
                    <a:pt x="36946" y="789709"/>
                    <a:pt x="233218" y="819727"/>
                    <a:pt x="240145" y="942109"/>
                  </a:cubicBezTo>
                  <a:cubicBezTo>
                    <a:pt x="247072" y="1064491"/>
                    <a:pt x="55418" y="1272309"/>
                    <a:pt x="60036" y="1413163"/>
                  </a:cubicBezTo>
                  <a:cubicBezTo>
                    <a:pt x="64654" y="1554017"/>
                    <a:pt x="251690" y="1674091"/>
                    <a:pt x="267854" y="1787236"/>
                  </a:cubicBezTo>
                  <a:cubicBezTo>
                    <a:pt x="284018" y="1900381"/>
                    <a:pt x="166254" y="2001982"/>
                    <a:pt x="157018" y="2092036"/>
                  </a:cubicBezTo>
                  <a:cubicBezTo>
                    <a:pt x="147782" y="2182090"/>
                    <a:pt x="203200" y="2285999"/>
                    <a:pt x="212436" y="2327563"/>
                  </a:cubicBezTo>
                  <a:cubicBezTo>
                    <a:pt x="221672" y="2369127"/>
                    <a:pt x="217054" y="2355272"/>
                    <a:pt x="212436" y="234141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660232" y="4149080"/>
              <a:ext cx="284018" cy="2369127"/>
            </a:xfrm>
            <a:custGeom>
              <a:avLst/>
              <a:gdLst>
                <a:gd name="connsiteX0" fmla="*/ 18473 w 284018"/>
                <a:gd name="connsiteY0" fmla="*/ 0 h 2369127"/>
                <a:gd name="connsiteX1" fmla="*/ 129309 w 284018"/>
                <a:gd name="connsiteY1" fmla="*/ 277090 h 2369127"/>
                <a:gd name="connsiteX2" fmla="*/ 129309 w 284018"/>
                <a:gd name="connsiteY2" fmla="*/ 277090 h 2369127"/>
                <a:gd name="connsiteX3" fmla="*/ 18473 w 284018"/>
                <a:gd name="connsiteY3" fmla="*/ 678872 h 2369127"/>
                <a:gd name="connsiteX4" fmla="*/ 240145 w 284018"/>
                <a:gd name="connsiteY4" fmla="*/ 942109 h 2369127"/>
                <a:gd name="connsiteX5" fmla="*/ 60036 w 284018"/>
                <a:gd name="connsiteY5" fmla="*/ 1413163 h 2369127"/>
                <a:gd name="connsiteX6" fmla="*/ 267854 w 284018"/>
                <a:gd name="connsiteY6" fmla="*/ 1787236 h 2369127"/>
                <a:gd name="connsiteX7" fmla="*/ 157018 w 284018"/>
                <a:gd name="connsiteY7" fmla="*/ 2092036 h 2369127"/>
                <a:gd name="connsiteX8" fmla="*/ 212436 w 284018"/>
                <a:gd name="connsiteY8" fmla="*/ 2327563 h 2369127"/>
                <a:gd name="connsiteX9" fmla="*/ 212436 w 284018"/>
                <a:gd name="connsiteY9" fmla="*/ 2341418 h 23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018" h="2369127">
                  <a:moveTo>
                    <a:pt x="18473" y="0"/>
                  </a:moveTo>
                  <a:lnTo>
                    <a:pt x="129309" y="277090"/>
                  </a:lnTo>
                  <a:lnTo>
                    <a:pt x="129309" y="277090"/>
                  </a:lnTo>
                  <a:cubicBezTo>
                    <a:pt x="110836" y="344054"/>
                    <a:pt x="0" y="568035"/>
                    <a:pt x="18473" y="678872"/>
                  </a:cubicBezTo>
                  <a:cubicBezTo>
                    <a:pt x="36946" y="789709"/>
                    <a:pt x="233218" y="819727"/>
                    <a:pt x="240145" y="942109"/>
                  </a:cubicBezTo>
                  <a:cubicBezTo>
                    <a:pt x="247072" y="1064491"/>
                    <a:pt x="55418" y="1272309"/>
                    <a:pt x="60036" y="1413163"/>
                  </a:cubicBezTo>
                  <a:cubicBezTo>
                    <a:pt x="64654" y="1554017"/>
                    <a:pt x="251690" y="1674091"/>
                    <a:pt x="267854" y="1787236"/>
                  </a:cubicBezTo>
                  <a:cubicBezTo>
                    <a:pt x="284018" y="1900381"/>
                    <a:pt x="166254" y="2001982"/>
                    <a:pt x="157018" y="2092036"/>
                  </a:cubicBezTo>
                  <a:cubicBezTo>
                    <a:pt x="147782" y="2182090"/>
                    <a:pt x="203200" y="2285999"/>
                    <a:pt x="212436" y="2327563"/>
                  </a:cubicBezTo>
                  <a:cubicBezTo>
                    <a:pt x="221672" y="2369127"/>
                    <a:pt x="217054" y="2355272"/>
                    <a:pt x="212436" y="234141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11560" y="522920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Draw another set of wavy lines.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515719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draw wavy lines going vertically through those lines.</a:t>
            </a:r>
            <a:endParaRPr lang="en-GB" dirty="0"/>
          </a:p>
        </p:txBody>
      </p:sp>
      <p:sp>
        <p:nvSpPr>
          <p:cNvPr id="2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07944"/>
            <a:ext cx="6551241" cy="365125"/>
          </a:xfrm>
        </p:spPr>
        <p:txBody>
          <a:bodyPr/>
          <a:lstStyle/>
          <a:p>
            <a:r>
              <a:rPr lang="en-GB" dirty="0" err="1" smtClean="0"/>
              <a:t>LO:To</a:t>
            </a:r>
            <a:r>
              <a:rPr lang="en-GB" dirty="0" smtClean="0"/>
              <a:t> Look at art from other times and cultures. To gain an understanding of OP Art.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772461" cy="488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5856" y="566124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Neatly colour squares alternately in black.</a:t>
            </a:r>
          </a:p>
          <a:p>
            <a:endParaRPr lang="en-GB" dirty="0"/>
          </a:p>
          <a:p>
            <a:r>
              <a:rPr lang="en-GB" dirty="0" smtClean="0"/>
              <a:t>What effect have you created?</a:t>
            </a:r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07944"/>
            <a:ext cx="6551241" cy="365125"/>
          </a:xfrm>
        </p:spPr>
        <p:txBody>
          <a:bodyPr/>
          <a:lstStyle/>
          <a:p>
            <a:r>
              <a:rPr lang="en-GB" dirty="0" err="1" smtClean="0"/>
              <a:t>LO:To</a:t>
            </a:r>
            <a:r>
              <a:rPr lang="en-GB" dirty="0" smtClean="0"/>
              <a:t> Look at art from other times and cultures. To gain an understanding of OP Art.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Evaluation.</a:t>
            </a:r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00192" y="620688"/>
            <a:ext cx="2225675" cy="1298575"/>
            <a:chOff x="109085274" y="109534093"/>
            <a:chExt cx="2225985" cy="129890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 rot="-5400000">
              <a:off x="108702442" y="110326452"/>
              <a:ext cx="902331" cy="110754"/>
              <a:chOff x="108718415" y="112303486"/>
              <a:chExt cx="1057276" cy="228600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108718415" y="112303486"/>
                <a:ext cx="1057275" cy="2286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endParaRPr lang="en-GB"/>
              </a:p>
            </p:txBody>
          </p:sp>
          <p:sp>
            <p:nvSpPr>
              <p:cNvPr id="13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8804141" y="112332061"/>
                <a:ext cx="971550" cy="17145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1400" kern="10"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Verdana"/>
                  </a:rPr>
                  <a:t>Design Faculty </a:t>
                </a: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09261974" y="109550324"/>
              <a:ext cx="1998545" cy="228600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r>
                <a:rPr lang="en-GB" sz="800" dirty="0">
                  <a:solidFill>
                    <a:srgbClr val="000000"/>
                  </a:solidFill>
                  <a:latin typeface="Verdana" pitchFamily="34" charset="0"/>
                </a:rPr>
                <a:t>To improve my work today I could?</a:t>
              </a:r>
              <a:endParaRPr lang="en-US" dirty="0"/>
            </a:p>
          </p:txBody>
        </p:sp>
        <p:sp>
          <p:nvSpPr>
            <p:cNvPr id="8" name="WordArt 10"/>
            <p:cNvSpPr>
              <a:spLocks noChangeArrowheads="1" noChangeShapeType="1" noTextEdit="1"/>
            </p:cNvSpPr>
            <p:nvPr/>
          </p:nvSpPr>
          <p:spPr bwMode="auto">
            <a:xfrm rot="-5400000">
              <a:off x="109009116" y="109680527"/>
              <a:ext cx="287615" cy="737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720">
                  <a:ln w="9017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26940" dir="5400000" sy="-100000" rotWithShape="0">
                      <a:srgbClr val="E5DFEC">
                        <a:alpha val="29999"/>
                      </a:srgbClr>
                    </a:outerShdw>
                  </a:effectLst>
                  <a:latin typeface="Verdana"/>
                </a:rPr>
                <a:t>Art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09085274" y="109534093"/>
              <a:ext cx="133122" cy="362268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1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10511669" y="110694105"/>
              <a:ext cx="141648" cy="972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Verdana"/>
                </a:rPr>
                <a:t>Date</a:t>
              </a: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10477606" y="110668909"/>
              <a:ext cx="833653" cy="144034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11560" y="1340768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Look at the success criteria and level your work. Pick two ways in which you could improve your work.</a:t>
            </a:r>
            <a:endParaRPr lang="en-US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07944"/>
            <a:ext cx="6551241" cy="365125"/>
          </a:xfrm>
        </p:spPr>
        <p:txBody>
          <a:bodyPr/>
          <a:lstStyle/>
          <a:p>
            <a:r>
              <a:rPr lang="en-GB" dirty="0" err="1" smtClean="0"/>
              <a:t>LO:To</a:t>
            </a:r>
            <a:r>
              <a:rPr lang="en-GB" dirty="0" smtClean="0"/>
              <a:t> Look at art from other times and cultures. To gain an understanding of OP Art.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Day 4 Lesson </a:t>
            </a:r>
            <a:r>
              <a:rPr lang="en-GB" dirty="0" smtClean="0"/>
              <a:t>Objective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To Look at art from other times and cultures. To use  skills from previous lesson to develop more complex Op art designs.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88100"/>
            <a:ext cx="51816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Lesson Objective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To Look at art from other times and cultures. To gain an understanding of OP Art.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5272" y="3326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/>
              <a:t>Remember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84313" y="980728"/>
            <a:ext cx="62464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Use a ruler.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Have a </a:t>
            </a:r>
            <a:r>
              <a:rPr lang="en-GB" sz="3200" u="sng" dirty="0" smtClean="0"/>
              <a:t>Sharp</a:t>
            </a:r>
            <a:r>
              <a:rPr lang="en-GB" sz="3200" dirty="0" smtClean="0"/>
              <a:t> pencil.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Do not press too hard.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When shading avoid going over any lines.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When shading make sure to use even colour.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Use success criteria.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LO:To</a:t>
            </a:r>
            <a:r>
              <a:rPr lang="en-GB" dirty="0" smtClean="0"/>
              <a:t> Look at art from other times and cultures. To use  skills from previous lesson to develop more complex Op art designs.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7544" y="1196752"/>
            <a:ext cx="3168352" cy="3528392"/>
            <a:chOff x="4427984" y="3573016"/>
            <a:chExt cx="2627745" cy="3024909"/>
          </a:xfrm>
        </p:grpSpPr>
        <p:sp>
          <p:nvSpPr>
            <p:cNvPr id="5" name="Oval 4"/>
            <p:cNvSpPr/>
            <p:nvPr/>
          </p:nvSpPr>
          <p:spPr>
            <a:xfrm>
              <a:off x="4437615" y="3614370"/>
              <a:ext cx="2448272" cy="2808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4718929" y="3930925"/>
              <a:ext cx="1814946" cy="154709"/>
            </a:xfrm>
            <a:custGeom>
              <a:avLst/>
              <a:gdLst>
                <a:gd name="connsiteX0" fmla="*/ 0 w 1814946"/>
                <a:gd name="connsiteY0" fmla="*/ 154709 h 154709"/>
                <a:gd name="connsiteX1" fmla="*/ 845127 w 1814946"/>
                <a:gd name="connsiteY1" fmla="*/ 2309 h 154709"/>
                <a:gd name="connsiteX2" fmla="*/ 1814946 w 1814946"/>
                <a:gd name="connsiteY2" fmla="*/ 140854 h 154709"/>
                <a:gd name="connsiteX3" fmla="*/ 1814946 w 1814946"/>
                <a:gd name="connsiteY3" fmla="*/ 140854 h 15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946" h="154709">
                  <a:moveTo>
                    <a:pt x="0" y="154709"/>
                  </a:moveTo>
                  <a:cubicBezTo>
                    <a:pt x="271318" y="79663"/>
                    <a:pt x="542636" y="4618"/>
                    <a:pt x="845127" y="2309"/>
                  </a:cubicBezTo>
                  <a:cubicBezTo>
                    <a:pt x="1147618" y="0"/>
                    <a:pt x="1814946" y="140854"/>
                    <a:pt x="1814946" y="140854"/>
                  </a:cubicBezTo>
                  <a:lnTo>
                    <a:pt x="1814946" y="140854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4566529" y="4106416"/>
              <a:ext cx="2364509" cy="383309"/>
            </a:xfrm>
            <a:custGeom>
              <a:avLst/>
              <a:gdLst>
                <a:gd name="connsiteX0" fmla="*/ 0 w 2364509"/>
                <a:gd name="connsiteY0" fmla="*/ 284018 h 383309"/>
                <a:gd name="connsiteX1" fmla="*/ 1066800 w 2364509"/>
                <a:gd name="connsiteY1" fmla="*/ 6927 h 383309"/>
                <a:gd name="connsiteX2" fmla="*/ 2175164 w 2364509"/>
                <a:gd name="connsiteY2" fmla="*/ 325582 h 383309"/>
                <a:gd name="connsiteX3" fmla="*/ 2202873 w 2364509"/>
                <a:gd name="connsiteY3" fmla="*/ 353291 h 38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4509" h="383309">
                  <a:moveTo>
                    <a:pt x="0" y="284018"/>
                  </a:moveTo>
                  <a:cubicBezTo>
                    <a:pt x="352136" y="142009"/>
                    <a:pt x="704273" y="0"/>
                    <a:pt x="1066800" y="6927"/>
                  </a:cubicBezTo>
                  <a:cubicBezTo>
                    <a:pt x="1429327" y="13854"/>
                    <a:pt x="1985819" y="267855"/>
                    <a:pt x="2175164" y="325582"/>
                  </a:cubicBezTo>
                  <a:cubicBezTo>
                    <a:pt x="2364509" y="383309"/>
                    <a:pt x="2283691" y="368300"/>
                    <a:pt x="2202873" y="35329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4455693" y="4459707"/>
              <a:ext cx="2600036" cy="371763"/>
            </a:xfrm>
            <a:custGeom>
              <a:avLst/>
              <a:gdLst>
                <a:gd name="connsiteX0" fmla="*/ 0 w 2600036"/>
                <a:gd name="connsiteY0" fmla="*/ 235527 h 371763"/>
                <a:gd name="connsiteX1" fmla="*/ 1163782 w 2600036"/>
                <a:gd name="connsiteY1" fmla="*/ 13854 h 371763"/>
                <a:gd name="connsiteX2" fmla="*/ 2396836 w 2600036"/>
                <a:gd name="connsiteY2" fmla="*/ 318654 h 371763"/>
                <a:gd name="connsiteX3" fmla="*/ 2382982 w 2600036"/>
                <a:gd name="connsiteY3" fmla="*/ 332509 h 3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036" h="371763">
                  <a:moveTo>
                    <a:pt x="0" y="235527"/>
                  </a:moveTo>
                  <a:cubicBezTo>
                    <a:pt x="382154" y="117763"/>
                    <a:pt x="764309" y="0"/>
                    <a:pt x="1163782" y="13854"/>
                  </a:cubicBezTo>
                  <a:cubicBezTo>
                    <a:pt x="1563255" y="27708"/>
                    <a:pt x="2193636" y="265545"/>
                    <a:pt x="2396836" y="318654"/>
                  </a:cubicBezTo>
                  <a:cubicBezTo>
                    <a:pt x="2600036" y="371763"/>
                    <a:pt x="2491509" y="352136"/>
                    <a:pt x="2382982" y="33250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4427984" y="4695234"/>
              <a:ext cx="2452254" cy="374073"/>
            </a:xfrm>
            <a:custGeom>
              <a:avLst/>
              <a:gdLst>
                <a:gd name="connsiteX0" fmla="*/ 0 w 2452254"/>
                <a:gd name="connsiteY0" fmla="*/ 374073 h 374073"/>
                <a:gd name="connsiteX1" fmla="*/ 1233054 w 2452254"/>
                <a:gd name="connsiteY1" fmla="*/ 0 h 374073"/>
                <a:gd name="connsiteX2" fmla="*/ 2452254 w 2452254"/>
                <a:gd name="connsiteY2" fmla="*/ 374073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2254" h="374073">
                  <a:moveTo>
                    <a:pt x="0" y="374073"/>
                  </a:moveTo>
                  <a:cubicBezTo>
                    <a:pt x="412172" y="187036"/>
                    <a:pt x="824345" y="0"/>
                    <a:pt x="1233054" y="0"/>
                  </a:cubicBezTo>
                  <a:cubicBezTo>
                    <a:pt x="1641763" y="0"/>
                    <a:pt x="2047008" y="187036"/>
                    <a:pt x="2452254" y="37407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441838" y="5193998"/>
              <a:ext cx="2410691" cy="113145"/>
            </a:xfrm>
            <a:custGeom>
              <a:avLst/>
              <a:gdLst>
                <a:gd name="connsiteX0" fmla="*/ 0 w 2410691"/>
                <a:gd name="connsiteY0" fmla="*/ 13854 h 113145"/>
                <a:gd name="connsiteX1" fmla="*/ 1191491 w 2410691"/>
                <a:gd name="connsiteY1" fmla="*/ 110836 h 113145"/>
                <a:gd name="connsiteX2" fmla="*/ 2410691 w 2410691"/>
                <a:gd name="connsiteY2" fmla="*/ 0 h 113145"/>
                <a:gd name="connsiteX3" fmla="*/ 2410691 w 2410691"/>
                <a:gd name="connsiteY3" fmla="*/ 0 h 11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0691" h="113145">
                  <a:moveTo>
                    <a:pt x="0" y="13854"/>
                  </a:moveTo>
                  <a:cubicBezTo>
                    <a:pt x="394854" y="63499"/>
                    <a:pt x="789709" y="113145"/>
                    <a:pt x="1191491" y="110836"/>
                  </a:cubicBezTo>
                  <a:cubicBezTo>
                    <a:pt x="1593273" y="108527"/>
                    <a:pt x="2410691" y="0"/>
                    <a:pt x="2410691" y="0"/>
                  </a:cubicBezTo>
                  <a:lnTo>
                    <a:pt x="2410691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497256" y="5360252"/>
              <a:ext cx="2341419" cy="450273"/>
            </a:xfrm>
            <a:custGeom>
              <a:avLst/>
              <a:gdLst>
                <a:gd name="connsiteX0" fmla="*/ 0 w 2341419"/>
                <a:gd name="connsiteY0" fmla="*/ 124691 h 450273"/>
                <a:gd name="connsiteX1" fmla="*/ 1177637 w 2341419"/>
                <a:gd name="connsiteY1" fmla="*/ 429491 h 450273"/>
                <a:gd name="connsiteX2" fmla="*/ 2341419 w 2341419"/>
                <a:gd name="connsiteY2" fmla="*/ 0 h 450273"/>
                <a:gd name="connsiteX3" fmla="*/ 2341419 w 2341419"/>
                <a:gd name="connsiteY3" fmla="*/ 0 h 4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1419" h="450273">
                  <a:moveTo>
                    <a:pt x="0" y="124691"/>
                  </a:moveTo>
                  <a:cubicBezTo>
                    <a:pt x="393700" y="287482"/>
                    <a:pt x="787401" y="450273"/>
                    <a:pt x="1177637" y="429491"/>
                  </a:cubicBezTo>
                  <a:cubicBezTo>
                    <a:pt x="1567873" y="408709"/>
                    <a:pt x="2341419" y="0"/>
                    <a:pt x="2341419" y="0"/>
                  </a:cubicBezTo>
                  <a:lnTo>
                    <a:pt x="2341419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32784" y="5817452"/>
              <a:ext cx="1925782" cy="334819"/>
            </a:xfrm>
            <a:custGeom>
              <a:avLst/>
              <a:gdLst>
                <a:gd name="connsiteX0" fmla="*/ 0 w 1925782"/>
                <a:gd name="connsiteY0" fmla="*/ 96982 h 334819"/>
                <a:gd name="connsiteX1" fmla="*/ 969818 w 1925782"/>
                <a:gd name="connsiteY1" fmla="*/ 318655 h 334819"/>
                <a:gd name="connsiteX2" fmla="*/ 1925782 w 1925782"/>
                <a:gd name="connsiteY2" fmla="*/ 0 h 33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782" h="334819">
                  <a:moveTo>
                    <a:pt x="0" y="96982"/>
                  </a:moveTo>
                  <a:cubicBezTo>
                    <a:pt x="324427" y="215900"/>
                    <a:pt x="648854" y="334819"/>
                    <a:pt x="969818" y="318655"/>
                  </a:cubicBezTo>
                  <a:cubicBezTo>
                    <a:pt x="1290782" y="302491"/>
                    <a:pt x="1608282" y="151245"/>
                    <a:pt x="1925782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98857" y="4002507"/>
              <a:ext cx="258618" cy="2064327"/>
            </a:xfrm>
            <a:custGeom>
              <a:avLst/>
              <a:gdLst>
                <a:gd name="connsiteX0" fmla="*/ 203199 w 258618"/>
                <a:gd name="connsiteY0" fmla="*/ 0 h 2064327"/>
                <a:gd name="connsiteX1" fmla="*/ 9236 w 258618"/>
                <a:gd name="connsiteY1" fmla="*/ 1094509 h 2064327"/>
                <a:gd name="connsiteX2" fmla="*/ 258618 w 258618"/>
                <a:gd name="connsiteY2" fmla="*/ 2064327 h 2064327"/>
                <a:gd name="connsiteX3" fmla="*/ 258618 w 258618"/>
                <a:gd name="connsiteY3" fmla="*/ 2064327 h 206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18" h="2064327">
                  <a:moveTo>
                    <a:pt x="203199" y="0"/>
                  </a:moveTo>
                  <a:cubicBezTo>
                    <a:pt x="101599" y="375227"/>
                    <a:pt x="0" y="750455"/>
                    <a:pt x="9236" y="1094509"/>
                  </a:cubicBezTo>
                  <a:cubicBezTo>
                    <a:pt x="18472" y="1438563"/>
                    <a:pt x="258618" y="2064327"/>
                    <a:pt x="258618" y="2064327"/>
                  </a:cubicBezTo>
                  <a:lnTo>
                    <a:pt x="258618" y="2064327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825148" y="3794689"/>
              <a:ext cx="244763" cy="2667000"/>
            </a:xfrm>
            <a:custGeom>
              <a:avLst/>
              <a:gdLst>
                <a:gd name="connsiteX0" fmla="*/ 240145 w 244763"/>
                <a:gd name="connsiteY0" fmla="*/ 0 h 2667000"/>
                <a:gd name="connsiteX1" fmla="*/ 4618 w 244763"/>
                <a:gd name="connsiteY1" fmla="*/ 1066800 h 2667000"/>
                <a:gd name="connsiteX2" fmla="*/ 212436 w 244763"/>
                <a:gd name="connsiteY2" fmla="*/ 2438400 h 2667000"/>
                <a:gd name="connsiteX3" fmla="*/ 198581 w 244763"/>
                <a:gd name="connsiteY3" fmla="*/ 24384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763" h="2667000">
                  <a:moveTo>
                    <a:pt x="240145" y="0"/>
                  </a:moveTo>
                  <a:cubicBezTo>
                    <a:pt x="124690" y="330200"/>
                    <a:pt x="9236" y="660400"/>
                    <a:pt x="4618" y="1066800"/>
                  </a:cubicBezTo>
                  <a:cubicBezTo>
                    <a:pt x="0" y="1473200"/>
                    <a:pt x="180109" y="2209800"/>
                    <a:pt x="212436" y="2438400"/>
                  </a:cubicBezTo>
                  <a:cubicBezTo>
                    <a:pt x="244763" y="2667000"/>
                    <a:pt x="221672" y="2552700"/>
                    <a:pt x="198581" y="24384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083766" y="3656143"/>
              <a:ext cx="272472" cy="2729346"/>
            </a:xfrm>
            <a:custGeom>
              <a:avLst/>
              <a:gdLst>
                <a:gd name="connsiteX0" fmla="*/ 272472 w 272472"/>
                <a:gd name="connsiteY0" fmla="*/ 0 h 2729346"/>
                <a:gd name="connsiteX1" fmla="*/ 9236 w 272472"/>
                <a:gd name="connsiteY1" fmla="*/ 1330036 h 2729346"/>
                <a:gd name="connsiteX2" fmla="*/ 217054 w 272472"/>
                <a:gd name="connsiteY2" fmla="*/ 2729346 h 272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472" h="2729346">
                  <a:moveTo>
                    <a:pt x="272472" y="0"/>
                  </a:moveTo>
                  <a:cubicBezTo>
                    <a:pt x="145472" y="437572"/>
                    <a:pt x="18472" y="875145"/>
                    <a:pt x="9236" y="1330036"/>
                  </a:cubicBezTo>
                  <a:cubicBezTo>
                    <a:pt x="0" y="1784927"/>
                    <a:pt x="108527" y="2257136"/>
                    <a:pt x="217054" y="272934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66184" y="3573016"/>
              <a:ext cx="325582" cy="2826327"/>
            </a:xfrm>
            <a:custGeom>
              <a:avLst/>
              <a:gdLst>
                <a:gd name="connsiteX0" fmla="*/ 325582 w 325582"/>
                <a:gd name="connsiteY0" fmla="*/ 0 h 2826327"/>
                <a:gd name="connsiteX1" fmla="*/ 6927 w 325582"/>
                <a:gd name="connsiteY1" fmla="*/ 1551709 h 2826327"/>
                <a:gd name="connsiteX2" fmla="*/ 284018 w 325582"/>
                <a:gd name="connsiteY2" fmla="*/ 2826327 h 282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582" h="2826327">
                  <a:moveTo>
                    <a:pt x="325582" y="0"/>
                  </a:moveTo>
                  <a:cubicBezTo>
                    <a:pt x="169718" y="540327"/>
                    <a:pt x="13854" y="1080655"/>
                    <a:pt x="6927" y="1551709"/>
                  </a:cubicBezTo>
                  <a:cubicBezTo>
                    <a:pt x="0" y="2022763"/>
                    <a:pt x="142009" y="2424545"/>
                    <a:pt x="284018" y="282632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589743" y="3628434"/>
              <a:ext cx="378405" cy="2794248"/>
            </a:xfrm>
            <a:custGeom>
              <a:avLst/>
              <a:gdLst>
                <a:gd name="connsiteX0" fmla="*/ 96982 w 334819"/>
                <a:gd name="connsiteY0" fmla="*/ 0 h 2757055"/>
                <a:gd name="connsiteX1" fmla="*/ 318655 w 334819"/>
                <a:gd name="connsiteY1" fmla="*/ 1537855 h 2757055"/>
                <a:gd name="connsiteX2" fmla="*/ 0 w 334819"/>
                <a:gd name="connsiteY2" fmla="*/ 2757055 h 275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819" h="2757055">
                  <a:moveTo>
                    <a:pt x="96982" y="0"/>
                  </a:moveTo>
                  <a:cubicBezTo>
                    <a:pt x="215900" y="539173"/>
                    <a:pt x="334819" y="1078346"/>
                    <a:pt x="318655" y="1537855"/>
                  </a:cubicBezTo>
                  <a:cubicBezTo>
                    <a:pt x="302491" y="1997364"/>
                    <a:pt x="151245" y="2377209"/>
                    <a:pt x="0" y="275705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704911" y="3628434"/>
              <a:ext cx="653473" cy="2969491"/>
            </a:xfrm>
            <a:custGeom>
              <a:avLst/>
              <a:gdLst>
                <a:gd name="connsiteX0" fmla="*/ 205509 w 653473"/>
                <a:gd name="connsiteY0" fmla="*/ 0 h 2969491"/>
                <a:gd name="connsiteX1" fmla="*/ 635000 w 653473"/>
                <a:gd name="connsiteY1" fmla="*/ 1427018 h 2969491"/>
                <a:gd name="connsiteX2" fmla="*/ 94673 w 653473"/>
                <a:gd name="connsiteY2" fmla="*/ 2743200 h 2969491"/>
                <a:gd name="connsiteX3" fmla="*/ 66964 w 653473"/>
                <a:gd name="connsiteY3" fmla="*/ 2784764 h 296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3473" h="2969491">
                  <a:moveTo>
                    <a:pt x="205509" y="0"/>
                  </a:moveTo>
                  <a:cubicBezTo>
                    <a:pt x="429491" y="484909"/>
                    <a:pt x="653473" y="969818"/>
                    <a:pt x="635000" y="1427018"/>
                  </a:cubicBezTo>
                  <a:cubicBezTo>
                    <a:pt x="616527" y="1884218"/>
                    <a:pt x="189346" y="2516909"/>
                    <a:pt x="94673" y="2743200"/>
                  </a:cubicBezTo>
                  <a:cubicBezTo>
                    <a:pt x="0" y="2969491"/>
                    <a:pt x="33482" y="2877127"/>
                    <a:pt x="66964" y="278476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076675" y="3766979"/>
              <a:ext cx="581890" cy="2590800"/>
            </a:xfrm>
            <a:custGeom>
              <a:avLst/>
              <a:gdLst>
                <a:gd name="connsiteX0" fmla="*/ 166254 w 581890"/>
                <a:gd name="connsiteY0" fmla="*/ 0 h 2590800"/>
                <a:gd name="connsiteX1" fmla="*/ 554181 w 581890"/>
                <a:gd name="connsiteY1" fmla="*/ 1246910 h 2590800"/>
                <a:gd name="connsiteX2" fmla="*/ 0 w 581890"/>
                <a:gd name="connsiteY2" fmla="*/ 25908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890" h="2590800">
                  <a:moveTo>
                    <a:pt x="166254" y="0"/>
                  </a:moveTo>
                  <a:cubicBezTo>
                    <a:pt x="374072" y="407555"/>
                    <a:pt x="581890" y="815110"/>
                    <a:pt x="554181" y="1246910"/>
                  </a:cubicBezTo>
                  <a:cubicBezTo>
                    <a:pt x="526472" y="1678710"/>
                    <a:pt x="263236" y="2134755"/>
                    <a:pt x="0" y="25908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79912" y="908720"/>
            <a:ext cx="4680520" cy="4392488"/>
            <a:chOff x="395536" y="404664"/>
            <a:chExt cx="4176464" cy="3816424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95536" y="476672"/>
              <a:ext cx="4104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67544" y="908720"/>
              <a:ext cx="4104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67544" y="1340768"/>
              <a:ext cx="4104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67544" y="1772816"/>
              <a:ext cx="4104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67544" y="2276872"/>
              <a:ext cx="4104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67544" y="2780928"/>
              <a:ext cx="4104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67544" y="3356992"/>
              <a:ext cx="4104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67544" y="3933056"/>
              <a:ext cx="410445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1328464" y="2272680"/>
              <a:ext cx="3744416" cy="8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-968424" y="2344688"/>
              <a:ext cx="3744416" cy="8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-536376" y="2344688"/>
              <a:ext cx="3744416" cy="8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-104328" y="2344688"/>
              <a:ext cx="3744416" cy="8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327720" y="2344688"/>
              <a:ext cx="3744416" cy="8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759768" y="2272680"/>
              <a:ext cx="3744416" cy="8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191816" y="2344688"/>
              <a:ext cx="3744416" cy="8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1695872" y="2344688"/>
              <a:ext cx="3744416" cy="8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127920" y="2272680"/>
              <a:ext cx="3744416" cy="8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2487960" y="2272680"/>
              <a:ext cx="3744416" cy="8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/>
          <p:cNvSpPr/>
          <p:nvPr/>
        </p:nvSpPr>
        <p:spPr>
          <a:xfrm>
            <a:off x="4655620" y="1533021"/>
            <a:ext cx="2951956" cy="32757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/>
          <p:cNvSpPr/>
          <p:nvPr/>
        </p:nvSpPr>
        <p:spPr>
          <a:xfrm>
            <a:off x="4994809" y="1902265"/>
            <a:ext cx="2188336" cy="180460"/>
          </a:xfrm>
          <a:custGeom>
            <a:avLst/>
            <a:gdLst>
              <a:gd name="connsiteX0" fmla="*/ 0 w 1814946"/>
              <a:gd name="connsiteY0" fmla="*/ 154709 h 154709"/>
              <a:gd name="connsiteX1" fmla="*/ 845127 w 1814946"/>
              <a:gd name="connsiteY1" fmla="*/ 2309 h 154709"/>
              <a:gd name="connsiteX2" fmla="*/ 1814946 w 1814946"/>
              <a:gd name="connsiteY2" fmla="*/ 140854 h 154709"/>
              <a:gd name="connsiteX3" fmla="*/ 1814946 w 1814946"/>
              <a:gd name="connsiteY3" fmla="*/ 140854 h 15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946" h="154709">
                <a:moveTo>
                  <a:pt x="0" y="154709"/>
                </a:moveTo>
                <a:cubicBezTo>
                  <a:pt x="271318" y="79663"/>
                  <a:pt x="542636" y="4618"/>
                  <a:pt x="845127" y="2309"/>
                </a:cubicBezTo>
                <a:cubicBezTo>
                  <a:pt x="1147618" y="0"/>
                  <a:pt x="1814946" y="140854"/>
                  <a:pt x="1814946" y="140854"/>
                </a:cubicBezTo>
                <a:lnTo>
                  <a:pt x="1814946" y="14085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>
            <a:off x="4811056" y="2106966"/>
            <a:ext cx="2850960" cy="447109"/>
          </a:xfrm>
          <a:custGeom>
            <a:avLst/>
            <a:gdLst>
              <a:gd name="connsiteX0" fmla="*/ 0 w 2364509"/>
              <a:gd name="connsiteY0" fmla="*/ 284018 h 383309"/>
              <a:gd name="connsiteX1" fmla="*/ 1066800 w 2364509"/>
              <a:gd name="connsiteY1" fmla="*/ 6927 h 383309"/>
              <a:gd name="connsiteX2" fmla="*/ 2175164 w 2364509"/>
              <a:gd name="connsiteY2" fmla="*/ 325582 h 383309"/>
              <a:gd name="connsiteX3" fmla="*/ 2202873 w 2364509"/>
              <a:gd name="connsiteY3" fmla="*/ 353291 h 3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4509" h="383309">
                <a:moveTo>
                  <a:pt x="0" y="284018"/>
                </a:moveTo>
                <a:cubicBezTo>
                  <a:pt x="352136" y="142009"/>
                  <a:pt x="704273" y="0"/>
                  <a:pt x="1066800" y="6927"/>
                </a:cubicBezTo>
                <a:cubicBezTo>
                  <a:pt x="1429327" y="13854"/>
                  <a:pt x="1985819" y="267855"/>
                  <a:pt x="2175164" y="325582"/>
                </a:cubicBezTo>
                <a:cubicBezTo>
                  <a:pt x="2364509" y="383309"/>
                  <a:pt x="2283691" y="368300"/>
                  <a:pt x="2202873" y="3532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4677418" y="2519061"/>
            <a:ext cx="3134942" cy="433641"/>
          </a:xfrm>
          <a:custGeom>
            <a:avLst/>
            <a:gdLst>
              <a:gd name="connsiteX0" fmla="*/ 0 w 2600036"/>
              <a:gd name="connsiteY0" fmla="*/ 235527 h 371763"/>
              <a:gd name="connsiteX1" fmla="*/ 1163782 w 2600036"/>
              <a:gd name="connsiteY1" fmla="*/ 13854 h 371763"/>
              <a:gd name="connsiteX2" fmla="*/ 2396836 w 2600036"/>
              <a:gd name="connsiteY2" fmla="*/ 318654 h 371763"/>
              <a:gd name="connsiteX3" fmla="*/ 2382982 w 2600036"/>
              <a:gd name="connsiteY3" fmla="*/ 332509 h 3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0036" h="371763">
                <a:moveTo>
                  <a:pt x="0" y="235527"/>
                </a:moveTo>
                <a:cubicBezTo>
                  <a:pt x="382154" y="117763"/>
                  <a:pt x="764309" y="0"/>
                  <a:pt x="1163782" y="13854"/>
                </a:cubicBezTo>
                <a:cubicBezTo>
                  <a:pt x="1563255" y="27708"/>
                  <a:pt x="2193636" y="265545"/>
                  <a:pt x="2396836" y="318654"/>
                </a:cubicBezTo>
                <a:cubicBezTo>
                  <a:pt x="2600036" y="371763"/>
                  <a:pt x="2491509" y="352136"/>
                  <a:pt x="2382982" y="3325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4644008" y="2793790"/>
            <a:ext cx="2956757" cy="436336"/>
          </a:xfrm>
          <a:custGeom>
            <a:avLst/>
            <a:gdLst>
              <a:gd name="connsiteX0" fmla="*/ 0 w 2452254"/>
              <a:gd name="connsiteY0" fmla="*/ 374073 h 374073"/>
              <a:gd name="connsiteX1" fmla="*/ 1233054 w 2452254"/>
              <a:gd name="connsiteY1" fmla="*/ 0 h 374073"/>
              <a:gd name="connsiteX2" fmla="*/ 2452254 w 2452254"/>
              <a:gd name="connsiteY2" fmla="*/ 374073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2254" h="374073">
                <a:moveTo>
                  <a:pt x="0" y="374073"/>
                </a:moveTo>
                <a:cubicBezTo>
                  <a:pt x="412172" y="187036"/>
                  <a:pt x="824345" y="0"/>
                  <a:pt x="1233054" y="0"/>
                </a:cubicBezTo>
                <a:cubicBezTo>
                  <a:pt x="1641763" y="0"/>
                  <a:pt x="2047008" y="187036"/>
                  <a:pt x="2452254" y="37407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4660712" y="3375571"/>
            <a:ext cx="2906643" cy="131977"/>
          </a:xfrm>
          <a:custGeom>
            <a:avLst/>
            <a:gdLst>
              <a:gd name="connsiteX0" fmla="*/ 0 w 2410691"/>
              <a:gd name="connsiteY0" fmla="*/ 13854 h 113145"/>
              <a:gd name="connsiteX1" fmla="*/ 1191491 w 2410691"/>
              <a:gd name="connsiteY1" fmla="*/ 110836 h 113145"/>
              <a:gd name="connsiteX2" fmla="*/ 2410691 w 2410691"/>
              <a:gd name="connsiteY2" fmla="*/ 0 h 113145"/>
              <a:gd name="connsiteX3" fmla="*/ 2410691 w 2410691"/>
              <a:gd name="connsiteY3" fmla="*/ 0 h 11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0691" h="113145">
                <a:moveTo>
                  <a:pt x="0" y="13854"/>
                </a:moveTo>
                <a:cubicBezTo>
                  <a:pt x="394854" y="63499"/>
                  <a:pt x="789709" y="113145"/>
                  <a:pt x="1191491" y="110836"/>
                </a:cubicBezTo>
                <a:cubicBezTo>
                  <a:pt x="1593273" y="108527"/>
                  <a:pt x="2410691" y="0"/>
                  <a:pt x="2410691" y="0"/>
                </a:cubicBezTo>
                <a:lnTo>
                  <a:pt x="2410691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>
            <a:off x="4727531" y="3569498"/>
            <a:ext cx="2823120" cy="525219"/>
          </a:xfrm>
          <a:custGeom>
            <a:avLst/>
            <a:gdLst>
              <a:gd name="connsiteX0" fmla="*/ 0 w 2341419"/>
              <a:gd name="connsiteY0" fmla="*/ 124691 h 450273"/>
              <a:gd name="connsiteX1" fmla="*/ 1177637 w 2341419"/>
              <a:gd name="connsiteY1" fmla="*/ 429491 h 450273"/>
              <a:gd name="connsiteX2" fmla="*/ 2341419 w 2341419"/>
              <a:gd name="connsiteY2" fmla="*/ 0 h 450273"/>
              <a:gd name="connsiteX3" fmla="*/ 2341419 w 2341419"/>
              <a:gd name="connsiteY3" fmla="*/ 0 h 45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19" h="450273">
                <a:moveTo>
                  <a:pt x="0" y="124691"/>
                </a:moveTo>
                <a:cubicBezTo>
                  <a:pt x="393700" y="287482"/>
                  <a:pt x="787401" y="450273"/>
                  <a:pt x="1177637" y="429491"/>
                </a:cubicBezTo>
                <a:cubicBezTo>
                  <a:pt x="1567873" y="408709"/>
                  <a:pt x="2341419" y="0"/>
                  <a:pt x="2341419" y="0"/>
                </a:cubicBezTo>
                <a:lnTo>
                  <a:pt x="2341419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5011515" y="4102797"/>
            <a:ext cx="2321974" cy="390548"/>
          </a:xfrm>
          <a:custGeom>
            <a:avLst/>
            <a:gdLst>
              <a:gd name="connsiteX0" fmla="*/ 0 w 1925782"/>
              <a:gd name="connsiteY0" fmla="*/ 96982 h 334819"/>
              <a:gd name="connsiteX1" fmla="*/ 969818 w 1925782"/>
              <a:gd name="connsiteY1" fmla="*/ 318655 h 334819"/>
              <a:gd name="connsiteX2" fmla="*/ 1925782 w 1925782"/>
              <a:gd name="connsiteY2" fmla="*/ 0 h 33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5782" h="334819">
                <a:moveTo>
                  <a:pt x="0" y="96982"/>
                </a:moveTo>
                <a:cubicBezTo>
                  <a:pt x="324427" y="215900"/>
                  <a:pt x="648854" y="334819"/>
                  <a:pt x="969818" y="318655"/>
                </a:cubicBezTo>
                <a:cubicBezTo>
                  <a:pt x="1290782" y="302491"/>
                  <a:pt x="1608282" y="151245"/>
                  <a:pt x="192578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>
            <a:off x="4850035" y="1985762"/>
            <a:ext cx="311824" cy="2407925"/>
          </a:xfrm>
          <a:custGeom>
            <a:avLst/>
            <a:gdLst>
              <a:gd name="connsiteX0" fmla="*/ 203199 w 258618"/>
              <a:gd name="connsiteY0" fmla="*/ 0 h 2064327"/>
              <a:gd name="connsiteX1" fmla="*/ 9236 w 258618"/>
              <a:gd name="connsiteY1" fmla="*/ 1094509 h 2064327"/>
              <a:gd name="connsiteX2" fmla="*/ 258618 w 258618"/>
              <a:gd name="connsiteY2" fmla="*/ 2064327 h 2064327"/>
              <a:gd name="connsiteX3" fmla="*/ 258618 w 258618"/>
              <a:gd name="connsiteY3" fmla="*/ 2064327 h 206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618" h="2064327">
                <a:moveTo>
                  <a:pt x="203199" y="0"/>
                </a:moveTo>
                <a:cubicBezTo>
                  <a:pt x="101599" y="375227"/>
                  <a:pt x="0" y="750455"/>
                  <a:pt x="9236" y="1094509"/>
                </a:cubicBezTo>
                <a:cubicBezTo>
                  <a:pt x="18472" y="1438563"/>
                  <a:pt x="258618" y="2064327"/>
                  <a:pt x="258618" y="2064327"/>
                </a:cubicBezTo>
                <a:lnTo>
                  <a:pt x="258618" y="206432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5122881" y="1743354"/>
            <a:ext cx="295118" cy="3110911"/>
          </a:xfrm>
          <a:custGeom>
            <a:avLst/>
            <a:gdLst>
              <a:gd name="connsiteX0" fmla="*/ 240145 w 244763"/>
              <a:gd name="connsiteY0" fmla="*/ 0 h 2667000"/>
              <a:gd name="connsiteX1" fmla="*/ 4618 w 244763"/>
              <a:gd name="connsiteY1" fmla="*/ 1066800 h 2667000"/>
              <a:gd name="connsiteX2" fmla="*/ 212436 w 244763"/>
              <a:gd name="connsiteY2" fmla="*/ 2438400 h 2667000"/>
              <a:gd name="connsiteX3" fmla="*/ 198581 w 244763"/>
              <a:gd name="connsiteY3" fmla="*/ 24384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63" h="2667000">
                <a:moveTo>
                  <a:pt x="240145" y="0"/>
                </a:moveTo>
                <a:cubicBezTo>
                  <a:pt x="124690" y="330200"/>
                  <a:pt x="9236" y="660400"/>
                  <a:pt x="4618" y="1066800"/>
                </a:cubicBezTo>
                <a:cubicBezTo>
                  <a:pt x="0" y="1473200"/>
                  <a:pt x="180109" y="2209800"/>
                  <a:pt x="212436" y="2438400"/>
                </a:cubicBezTo>
                <a:cubicBezTo>
                  <a:pt x="244763" y="2667000"/>
                  <a:pt x="221672" y="2552700"/>
                  <a:pt x="198581" y="2438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 49"/>
          <p:cNvSpPr/>
          <p:nvPr/>
        </p:nvSpPr>
        <p:spPr>
          <a:xfrm>
            <a:off x="5434704" y="1581747"/>
            <a:ext cx="328528" cy="3183634"/>
          </a:xfrm>
          <a:custGeom>
            <a:avLst/>
            <a:gdLst>
              <a:gd name="connsiteX0" fmla="*/ 272472 w 272472"/>
              <a:gd name="connsiteY0" fmla="*/ 0 h 2729346"/>
              <a:gd name="connsiteX1" fmla="*/ 9236 w 272472"/>
              <a:gd name="connsiteY1" fmla="*/ 1330036 h 2729346"/>
              <a:gd name="connsiteX2" fmla="*/ 217054 w 272472"/>
              <a:gd name="connsiteY2" fmla="*/ 2729346 h 272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472" h="2729346">
                <a:moveTo>
                  <a:pt x="272472" y="0"/>
                </a:moveTo>
                <a:cubicBezTo>
                  <a:pt x="145472" y="437572"/>
                  <a:pt x="18472" y="875145"/>
                  <a:pt x="9236" y="1330036"/>
                </a:cubicBezTo>
                <a:cubicBezTo>
                  <a:pt x="0" y="1784927"/>
                  <a:pt x="108527" y="2257136"/>
                  <a:pt x="217054" y="27293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>
            <a:off x="5654651" y="1484784"/>
            <a:ext cx="392564" cy="3296757"/>
          </a:xfrm>
          <a:custGeom>
            <a:avLst/>
            <a:gdLst>
              <a:gd name="connsiteX0" fmla="*/ 325582 w 325582"/>
              <a:gd name="connsiteY0" fmla="*/ 0 h 2826327"/>
              <a:gd name="connsiteX1" fmla="*/ 6927 w 325582"/>
              <a:gd name="connsiteY1" fmla="*/ 1551709 h 2826327"/>
              <a:gd name="connsiteX2" fmla="*/ 284018 w 325582"/>
              <a:gd name="connsiteY2" fmla="*/ 2826327 h 282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582" h="2826327">
                <a:moveTo>
                  <a:pt x="325582" y="0"/>
                </a:moveTo>
                <a:cubicBezTo>
                  <a:pt x="169718" y="540327"/>
                  <a:pt x="13854" y="1080655"/>
                  <a:pt x="6927" y="1551709"/>
                </a:cubicBezTo>
                <a:cubicBezTo>
                  <a:pt x="0" y="2022763"/>
                  <a:pt x="142009" y="2424545"/>
                  <a:pt x="284018" y="282632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 51"/>
          <p:cNvSpPr/>
          <p:nvPr/>
        </p:nvSpPr>
        <p:spPr>
          <a:xfrm>
            <a:off x="6044776" y="1549426"/>
            <a:ext cx="456254" cy="3259338"/>
          </a:xfrm>
          <a:custGeom>
            <a:avLst/>
            <a:gdLst>
              <a:gd name="connsiteX0" fmla="*/ 96982 w 334819"/>
              <a:gd name="connsiteY0" fmla="*/ 0 h 2757055"/>
              <a:gd name="connsiteX1" fmla="*/ 318655 w 334819"/>
              <a:gd name="connsiteY1" fmla="*/ 1537855 h 2757055"/>
              <a:gd name="connsiteX2" fmla="*/ 0 w 334819"/>
              <a:gd name="connsiteY2" fmla="*/ 2757055 h 27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819" h="2757055">
                <a:moveTo>
                  <a:pt x="96982" y="0"/>
                </a:moveTo>
                <a:cubicBezTo>
                  <a:pt x="215900" y="539173"/>
                  <a:pt x="334819" y="1078346"/>
                  <a:pt x="318655" y="1537855"/>
                </a:cubicBezTo>
                <a:cubicBezTo>
                  <a:pt x="302491" y="1997364"/>
                  <a:pt x="151245" y="2377209"/>
                  <a:pt x="0" y="275705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6183638" y="1549426"/>
            <a:ext cx="787912" cy="3463750"/>
          </a:xfrm>
          <a:custGeom>
            <a:avLst/>
            <a:gdLst>
              <a:gd name="connsiteX0" fmla="*/ 205509 w 653473"/>
              <a:gd name="connsiteY0" fmla="*/ 0 h 2969491"/>
              <a:gd name="connsiteX1" fmla="*/ 635000 w 653473"/>
              <a:gd name="connsiteY1" fmla="*/ 1427018 h 2969491"/>
              <a:gd name="connsiteX2" fmla="*/ 94673 w 653473"/>
              <a:gd name="connsiteY2" fmla="*/ 2743200 h 2969491"/>
              <a:gd name="connsiteX3" fmla="*/ 66964 w 653473"/>
              <a:gd name="connsiteY3" fmla="*/ 2784764 h 296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473" h="2969491">
                <a:moveTo>
                  <a:pt x="205509" y="0"/>
                </a:moveTo>
                <a:cubicBezTo>
                  <a:pt x="429491" y="484909"/>
                  <a:pt x="653473" y="969818"/>
                  <a:pt x="635000" y="1427018"/>
                </a:cubicBezTo>
                <a:cubicBezTo>
                  <a:pt x="616527" y="1884218"/>
                  <a:pt x="189346" y="2516909"/>
                  <a:pt x="94673" y="2743200"/>
                </a:cubicBezTo>
                <a:cubicBezTo>
                  <a:pt x="0" y="2969491"/>
                  <a:pt x="33482" y="2877127"/>
                  <a:pt x="66964" y="278476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 53"/>
          <p:cNvSpPr/>
          <p:nvPr/>
        </p:nvSpPr>
        <p:spPr>
          <a:xfrm>
            <a:off x="6631885" y="1711031"/>
            <a:ext cx="701602" cy="3022027"/>
          </a:xfrm>
          <a:custGeom>
            <a:avLst/>
            <a:gdLst>
              <a:gd name="connsiteX0" fmla="*/ 166254 w 581890"/>
              <a:gd name="connsiteY0" fmla="*/ 0 h 2590800"/>
              <a:gd name="connsiteX1" fmla="*/ 554181 w 581890"/>
              <a:gd name="connsiteY1" fmla="*/ 1246910 h 2590800"/>
              <a:gd name="connsiteX2" fmla="*/ 0 w 581890"/>
              <a:gd name="connsiteY2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890" h="2590800">
                <a:moveTo>
                  <a:pt x="166254" y="0"/>
                </a:moveTo>
                <a:cubicBezTo>
                  <a:pt x="374072" y="407555"/>
                  <a:pt x="581890" y="815110"/>
                  <a:pt x="554181" y="1246910"/>
                </a:cubicBezTo>
                <a:cubicBezTo>
                  <a:pt x="526472" y="1678710"/>
                  <a:pt x="263236" y="2134755"/>
                  <a:pt x="0" y="25908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323528" y="479715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Draw a circle. Grid the circle but make the lines flex with the shape of the circle.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4139952" y="58772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Draw a grid in the back ground.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395536" y="3326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j-lt"/>
              </a:rPr>
              <a:t>Creating 3D Effects</a:t>
            </a:r>
            <a:endParaRPr lang="en-US" sz="32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3213" y="6356771"/>
            <a:ext cx="2350681" cy="365125"/>
          </a:xfrm>
        </p:spPr>
        <p:txBody>
          <a:bodyPr/>
          <a:lstStyle/>
          <a:p>
            <a:r>
              <a:rPr lang="en-GB" dirty="0" err="1" smtClean="0"/>
              <a:t>LO:To</a:t>
            </a:r>
            <a:r>
              <a:rPr lang="en-GB" dirty="0" smtClean="0"/>
              <a:t> Look at art from other times and cultures. To use  skills from previous lesson to develop more complex Op art designs.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6264696" cy="548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5856" y="566124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Neatly colour squares alternately in black.</a:t>
            </a:r>
          </a:p>
          <a:p>
            <a:endParaRPr lang="en-GB" dirty="0"/>
          </a:p>
          <a:p>
            <a:r>
              <a:rPr lang="en-GB" dirty="0" smtClean="0"/>
              <a:t>What effect have you created?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28255" y="5747203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/>
              <a:t>LO:To</a:t>
            </a:r>
            <a:r>
              <a:rPr lang="en-GB" sz="1200" dirty="0"/>
              <a:t> Look at art from other times and cultures. To use  skills from previous lesson to develop more complex Op art designs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467544" y="1196752"/>
            <a:ext cx="2952328" cy="3312369"/>
            <a:chOff x="539552" y="620688"/>
            <a:chExt cx="2952328" cy="3312369"/>
          </a:xfrm>
        </p:grpSpPr>
        <p:grpSp>
          <p:nvGrpSpPr>
            <p:cNvPr id="25" name="Group 24"/>
            <p:cNvGrpSpPr/>
            <p:nvPr/>
          </p:nvGrpSpPr>
          <p:grpSpPr>
            <a:xfrm>
              <a:off x="539552" y="620688"/>
              <a:ext cx="2782136" cy="3257809"/>
              <a:chOff x="1043608" y="1251311"/>
              <a:chExt cx="2782136" cy="3257809"/>
            </a:xfrm>
          </p:grpSpPr>
          <p:sp>
            <p:nvSpPr>
              <p:cNvPr id="23" name="Isosceles Triangle 22"/>
              <p:cNvSpPr/>
              <p:nvPr/>
            </p:nvSpPr>
            <p:spPr>
              <a:xfrm>
                <a:off x="1043608" y="1412776"/>
                <a:ext cx="1656184" cy="3096344"/>
              </a:xfrm>
              <a:prstGeom prst="triangle">
                <a:avLst>
                  <a:gd name="adj" fmla="val 72447"/>
                </a:avLst>
              </a:prstGeom>
              <a:solidFill>
                <a:schemeClr val="bg1"/>
              </a:solidFill>
              <a:ln w="19050" cmpd="sng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20830353">
                <a:off x="2333580" y="1251311"/>
                <a:ext cx="1492164" cy="3131240"/>
              </a:xfrm>
              <a:prstGeom prst="triangle">
                <a:avLst>
                  <a:gd name="adj" fmla="val 17958"/>
                </a:avLst>
              </a:prstGeom>
              <a:solidFill>
                <a:schemeClr val="bg1"/>
              </a:solidFill>
              <a:ln w="19050" cmpd="sng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7" name="Straight Connector 26"/>
            <p:cNvCxnSpPr>
              <a:endCxn id="24" idx="0"/>
            </p:cNvCxnSpPr>
            <p:nvPr/>
          </p:nvCxnSpPr>
          <p:spPr>
            <a:xfrm rot="5400000" flipH="1" flipV="1">
              <a:off x="-324871" y="1846359"/>
              <a:ext cx="3167145" cy="1006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24" idx="0"/>
            </p:cNvCxnSpPr>
            <p:nvPr/>
          </p:nvCxnSpPr>
          <p:spPr>
            <a:xfrm rot="5400000" flipH="1" flipV="1">
              <a:off x="-108847" y="1990375"/>
              <a:ext cx="3095137" cy="6462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23" idx="0"/>
            </p:cNvCxnSpPr>
            <p:nvPr/>
          </p:nvCxnSpPr>
          <p:spPr>
            <a:xfrm rot="5400000" flipH="1" flipV="1">
              <a:off x="68084" y="2189726"/>
              <a:ext cx="3078897" cy="263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24" idx="0"/>
            </p:cNvCxnSpPr>
            <p:nvPr/>
          </p:nvCxnSpPr>
          <p:spPr>
            <a:xfrm rot="16200000" flipV="1">
              <a:off x="251195" y="2276544"/>
              <a:ext cx="3167145" cy="145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24" idx="0"/>
            </p:cNvCxnSpPr>
            <p:nvPr/>
          </p:nvCxnSpPr>
          <p:spPr>
            <a:xfrm rot="16200000" flipV="1">
              <a:off x="647238" y="1880501"/>
              <a:ext cx="3023129" cy="793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24" idx="0"/>
            </p:cNvCxnSpPr>
            <p:nvPr/>
          </p:nvCxnSpPr>
          <p:spPr>
            <a:xfrm rot="16200000" flipV="1">
              <a:off x="863262" y="1664477"/>
              <a:ext cx="2951121" cy="11539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24" idx="0"/>
            </p:cNvCxnSpPr>
            <p:nvPr/>
          </p:nvCxnSpPr>
          <p:spPr>
            <a:xfrm rot="16200000" flipV="1">
              <a:off x="1079286" y="1448453"/>
              <a:ext cx="2879113" cy="15140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683568" y="3501008"/>
              <a:ext cx="1440160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27584" y="3140968"/>
              <a:ext cx="12241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971600" y="2780928"/>
              <a:ext cx="1080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043608" y="2492896"/>
              <a:ext cx="1008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187624" y="2204864"/>
              <a:ext cx="792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259632" y="1916832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403648" y="1628800"/>
              <a:ext cx="50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475656" y="1340768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2123728" y="3212976"/>
              <a:ext cx="1368152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051720" y="2924944"/>
              <a:ext cx="115212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1979712" y="2564904"/>
              <a:ext cx="1008112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979712" y="2276872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979712" y="2060848"/>
              <a:ext cx="648072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1907704" y="1772816"/>
              <a:ext cx="576064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1907704" y="1556792"/>
              <a:ext cx="43204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1835696" y="1268760"/>
              <a:ext cx="288032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3779912" y="908720"/>
            <a:ext cx="4680520" cy="4392488"/>
            <a:chOff x="3779912" y="908720"/>
            <a:chExt cx="4680520" cy="4392488"/>
          </a:xfrm>
        </p:grpSpPr>
        <p:grpSp>
          <p:nvGrpSpPr>
            <p:cNvPr id="4" name="Group 3"/>
            <p:cNvGrpSpPr/>
            <p:nvPr/>
          </p:nvGrpSpPr>
          <p:grpSpPr>
            <a:xfrm>
              <a:off x="3779912" y="908720"/>
              <a:ext cx="4680520" cy="4392488"/>
              <a:chOff x="395536" y="404664"/>
              <a:chExt cx="4176464" cy="3816424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395536" y="476672"/>
                <a:ext cx="4104456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467544" y="908720"/>
                <a:ext cx="4104456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467544" y="1340768"/>
                <a:ext cx="4104456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467544" y="1772816"/>
                <a:ext cx="4104456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467544" y="2276872"/>
                <a:ext cx="4104456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67544" y="2780928"/>
                <a:ext cx="4104456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467544" y="3356992"/>
                <a:ext cx="4104456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67544" y="3933056"/>
                <a:ext cx="4104456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-1328464" y="2272680"/>
                <a:ext cx="3744416" cy="83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-968424" y="2344688"/>
                <a:ext cx="3744416" cy="83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-536376" y="2344688"/>
                <a:ext cx="3744416" cy="83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-104328" y="2344688"/>
                <a:ext cx="3744416" cy="83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327720" y="2344688"/>
                <a:ext cx="3744416" cy="83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759768" y="2272680"/>
                <a:ext cx="3744416" cy="83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1191816" y="2344688"/>
                <a:ext cx="3744416" cy="83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1695872" y="2344688"/>
                <a:ext cx="3744416" cy="83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127920" y="2272680"/>
                <a:ext cx="3744416" cy="83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2487960" y="2272680"/>
                <a:ext cx="3744416" cy="83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4788024" y="1196752"/>
              <a:ext cx="2952328" cy="3312369"/>
              <a:chOff x="539552" y="620688"/>
              <a:chExt cx="2952328" cy="3312369"/>
            </a:xfrm>
          </p:grpSpPr>
          <p:grpSp>
            <p:nvGrpSpPr>
              <p:cNvPr id="87" name="Group 24"/>
              <p:cNvGrpSpPr/>
              <p:nvPr/>
            </p:nvGrpSpPr>
            <p:grpSpPr>
              <a:xfrm>
                <a:off x="539552" y="620688"/>
                <a:ext cx="2782136" cy="3257809"/>
                <a:chOff x="1043608" y="1251311"/>
                <a:chExt cx="2782136" cy="3257809"/>
              </a:xfrm>
            </p:grpSpPr>
            <p:sp>
              <p:nvSpPr>
                <p:cNvPr id="111" name="Isosceles Triangle 110"/>
                <p:cNvSpPr/>
                <p:nvPr/>
              </p:nvSpPr>
              <p:spPr>
                <a:xfrm>
                  <a:off x="1043608" y="1412776"/>
                  <a:ext cx="1656184" cy="3096344"/>
                </a:xfrm>
                <a:prstGeom prst="triangle">
                  <a:avLst>
                    <a:gd name="adj" fmla="val 72447"/>
                  </a:avLst>
                </a:prstGeom>
                <a:solidFill>
                  <a:schemeClr val="bg1"/>
                </a:solidFill>
                <a:ln w="19050" cmpd="sng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Isosceles Triangle 111"/>
                <p:cNvSpPr/>
                <p:nvPr/>
              </p:nvSpPr>
              <p:spPr>
                <a:xfrm rot="20830353">
                  <a:off x="2333580" y="1251311"/>
                  <a:ext cx="1492164" cy="3131240"/>
                </a:xfrm>
                <a:prstGeom prst="triangle">
                  <a:avLst>
                    <a:gd name="adj" fmla="val 17958"/>
                  </a:avLst>
                </a:prstGeom>
                <a:solidFill>
                  <a:schemeClr val="bg1"/>
                </a:solidFill>
                <a:ln w="19050" cmpd="sng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88" name="Straight Connector 87"/>
              <p:cNvCxnSpPr>
                <a:endCxn id="112" idx="0"/>
              </p:cNvCxnSpPr>
              <p:nvPr/>
            </p:nvCxnSpPr>
            <p:spPr>
              <a:xfrm rot="5400000" flipH="1" flipV="1">
                <a:off x="-324871" y="1846359"/>
                <a:ext cx="3167145" cy="10062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endCxn id="112" idx="0"/>
              </p:cNvCxnSpPr>
              <p:nvPr/>
            </p:nvCxnSpPr>
            <p:spPr>
              <a:xfrm rot="5400000" flipH="1" flipV="1">
                <a:off x="-108847" y="1990375"/>
                <a:ext cx="3095137" cy="6462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endCxn id="111" idx="0"/>
              </p:cNvCxnSpPr>
              <p:nvPr/>
            </p:nvCxnSpPr>
            <p:spPr>
              <a:xfrm rot="5400000" flipH="1" flipV="1">
                <a:off x="68084" y="2189726"/>
                <a:ext cx="3078897" cy="2637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endCxn id="112" idx="0"/>
              </p:cNvCxnSpPr>
              <p:nvPr/>
            </p:nvCxnSpPr>
            <p:spPr>
              <a:xfrm rot="16200000" flipV="1">
                <a:off x="251195" y="2276544"/>
                <a:ext cx="3167145" cy="1458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endCxn id="112" idx="0"/>
              </p:cNvCxnSpPr>
              <p:nvPr/>
            </p:nvCxnSpPr>
            <p:spPr>
              <a:xfrm rot="16200000" flipV="1">
                <a:off x="647238" y="1880501"/>
                <a:ext cx="3023129" cy="7939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endCxn id="112" idx="0"/>
              </p:cNvCxnSpPr>
              <p:nvPr/>
            </p:nvCxnSpPr>
            <p:spPr>
              <a:xfrm rot="16200000" flipV="1">
                <a:off x="863262" y="1664477"/>
                <a:ext cx="2951121" cy="11539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endCxn id="112" idx="0"/>
              </p:cNvCxnSpPr>
              <p:nvPr/>
            </p:nvCxnSpPr>
            <p:spPr>
              <a:xfrm rot="16200000" flipV="1">
                <a:off x="1079286" y="1448453"/>
                <a:ext cx="2879113" cy="15140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683568" y="3501008"/>
                <a:ext cx="1440160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827584" y="3140968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971600" y="2780928"/>
                <a:ext cx="10801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043608" y="2492896"/>
                <a:ext cx="10081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1187624" y="2204864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259632" y="1916832"/>
                <a:ext cx="6480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1403648" y="1628800"/>
                <a:ext cx="50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1475656" y="1340768"/>
                <a:ext cx="3600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2123728" y="3212976"/>
                <a:ext cx="1368152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V="1">
                <a:off x="2051720" y="2924944"/>
                <a:ext cx="1152128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1979712" y="2564904"/>
                <a:ext cx="1008112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1979712" y="2276872"/>
                <a:ext cx="86409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1979712" y="2060848"/>
                <a:ext cx="648072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1907704" y="1772816"/>
                <a:ext cx="576064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1907704" y="1556792"/>
                <a:ext cx="432048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1835696" y="1268760"/>
                <a:ext cx="288032" cy="72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TextBox 113"/>
          <p:cNvSpPr txBox="1"/>
          <p:nvPr/>
        </p:nvSpPr>
        <p:spPr>
          <a:xfrm>
            <a:off x="323528" y="494116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the same technique with a pyramid.</a:t>
            </a:r>
            <a:endParaRPr lang="en-GB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LO:To Look at art from other times and cultures. To use  skills from previous lesson to develop more complex Op art designs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09003"/>
            <a:ext cx="5904656" cy="543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LO:To Look at art from other times and cultures. To use  skills from previous lesson to develop more complex Op art designs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155584"/>
          </a:xfrm>
        </p:spPr>
        <p:txBody>
          <a:bodyPr/>
          <a:lstStyle/>
          <a:p>
            <a:r>
              <a:rPr lang="en-GB" dirty="0" smtClean="0"/>
              <a:t>Find and present information neatly in your sketch book on the Artist Bridget Riley.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Day 6 Learning about other artists</a:t>
            </a:r>
            <a:endParaRPr lang="en-US" dirty="0"/>
          </a:p>
        </p:txBody>
      </p:sp>
      <p:pic>
        <p:nvPicPr>
          <p:cNvPr id="4" name="Picture 11" descr="http://nadav.harel.org.il/Bridget_Riley/Los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3140075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ridget Riley: Arrest 1, 19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2636912"/>
            <a:ext cx="2803840" cy="3090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Day 7 Lesson </a:t>
            </a:r>
            <a:r>
              <a:rPr lang="en-GB" dirty="0" smtClean="0"/>
              <a:t>Objective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To use ICT to create art.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445296" cy="183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2476533" cy="18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445296" cy="183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2" y="2636912"/>
            <a:ext cx="2476533" cy="18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71789"/>
            <a:ext cx="2476533" cy="18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50338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Using </a:t>
            </a:r>
            <a:r>
              <a:rPr lang="en-GB" dirty="0" smtClean="0"/>
              <a:t>2 simple 2Paint start </a:t>
            </a:r>
            <a:r>
              <a:rPr lang="en-GB" dirty="0" smtClean="0"/>
              <a:t>by creating simple grid patterns. Use the fill tool to colour alternate shapes.</a:t>
            </a:r>
            <a:endParaRPr lang="en-GB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809" y="6165304"/>
            <a:ext cx="2640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12776"/>
            <a:ext cx="4610833" cy="345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556861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4868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Start to develop and experiment with more complex designs. Try combining grids with shapes as we did with our drawings.</a:t>
            </a: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8" y="5301208"/>
            <a:ext cx="2640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2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1.bp.blogspot.com/-Y3oMU_YwhMw/TnPz0KGheGI/AAAAAAAAAtE/V391Q6J-VN4/s400/IMG_0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92696"/>
            <a:ext cx="3898333" cy="51125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052736"/>
            <a:ext cx="4320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Can you create this OP Art effect?</a:t>
            </a:r>
          </a:p>
          <a:p>
            <a:endParaRPr lang="en-GB" sz="4000" dirty="0" smtClean="0"/>
          </a:p>
          <a:p>
            <a:r>
              <a:rPr lang="en-GB" sz="4000" dirty="0" smtClean="0"/>
              <a:t>Have ago.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erendip.brynmawr.edu/exchange/files/images/illu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044240" cy="3744416"/>
          </a:xfrm>
          <a:prstGeom prst="rect">
            <a:avLst/>
          </a:prstGeom>
          <a:noFill/>
        </p:spPr>
      </p:pic>
      <p:pic>
        <p:nvPicPr>
          <p:cNvPr id="36868" name="Picture 4" descr="woman and sk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0648"/>
            <a:ext cx="2428875" cy="3810000"/>
          </a:xfrm>
          <a:prstGeom prst="rect">
            <a:avLst/>
          </a:prstGeom>
          <a:noFill/>
        </p:spPr>
      </p:pic>
      <p:pic>
        <p:nvPicPr>
          <p:cNvPr id="36870" name="Picture 6" descr="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2656"/>
            <a:ext cx="3000375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472514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What Can You See?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Day 8 Lesson </a:t>
            </a:r>
            <a:r>
              <a:rPr lang="en-GB" dirty="0" smtClean="0"/>
              <a:t>Objective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To use other art materials to create art.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/>
          <a:stretch/>
        </p:blipFill>
        <p:spPr bwMode="auto">
          <a:xfrm>
            <a:off x="6516216" y="260648"/>
            <a:ext cx="2016005" cy="154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91688"/>
          </a:xfrm>
        </p:spPr>
        <p:txBody>
          <a:bodyPr/>
          <a:lstStyle/>
          <a:p>
            <a:r>
              <a:rPr lang="en-GB" dirty="0" smtClean="0"/>
              <a:t>Using the black paper we are going to create some op art designs.</a:t>
            </a:r>
          </a:p>
          <a:p>
            <a:endParaRPr lang="en-GB" dirty="0" smtClean="0"/>
          </a:p>
          <a:p>
            <a:r>
              <a:rPr lang="en-GB" dirty="0" smtClean="0"/>
              <a:t>How could we do this?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other art media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7" r="1813" b="17820"/>
          <a:stretch/>
        </p:blipFill>
        <p:spPr bwMode="auto">
          <a:xfrm rot="5400000">
            <a:off x="-743612" y="1420578"/>
            <a:ext cx="4392488" cy="225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/>
          <a:stretch/>
        </p:blipFill>
        <p:spPr bwMode="auto">
          <a:xfrm>
            <a:off x="4135093" y="353437"/>
            <a:ext cx="4469136" cy="343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r="11677"/>
          <a:stretch/>
        </p:blipFill>
        <p:spPr bwMode="auto">
          <a:xfrm>
            <a:off x="2987824" y="3947476"/>
            <a:ext cx="2736304" cy="25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9 Lesson </a:t>
            </a:r>
            <a:r>
              <a:rPr lang="en-GB" dirty="0" smtClean="0"/>
              <a:t>Evaluation.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126876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Swap your work with a partner and ask them to level your work using the success criteria and discuss.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372200" y="548680"/>
            <a:ext cx="2225675" cy="1298575"/>
            <a:chOff x="6340003" y="748829"/>
            <a:chExt cx="2225675" cy="1298575"/>
          </a:xfrm>
        </p:grpSpPr>
        <p:grpSp>
          <p:nvGrpSpPr>
            <p:cNvPr id="47106" name="Group 2"/>
            <p:cNvGrpSpPr>
              <a:grpSpLocks/>
            </p:cNvGrpSpPr>
            <p:nvPr/>
          </p:nvGrpSpPr>
          <p:grpSpPr bwMode="auto">
            <a:xfrm rot="16200000">
              <a:off x="5957416" y="1540991"/>
              <a:ext cx="901700" cy="111125"/>
              <a:chOff x="108733869" y="111664431"/>
              <a:chExt cx="1057276" cy="228600"/>
            </a:xfrm>
          </p:grpSpPr>
          <p:sp>
            <p:nvSpPr>
              <p:cNvPr id="47107" name="Rectangle 3"/>
              <p:cNvSpPr>
                <a:spLocks noChangeArrowheads="1"/>
              </p:cNvSpPr>
              <p:nvPr/>
            </p:nvSpPr>
            <p:spPr bwMode="auto">
              <a:xfrm>
                <a:off x="108733869" y="111664431"/>
                <a:ext cx="1057275" cy="228600"/>
              </a:xfrm>
              <a:prstGeom prst="rect">
                <a:avLst/>
              </a:prstGeom>
              <a:noFill/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08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8819595" y="111693005"/>
                <a:ext cx="971550" cy="17145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en-US" sz="1400" kern="10" spc="0" smtClean="0"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Verdana"/>
                  </a:rPr>
                  <a:t>Design Faculty </a:t>
                </a:r>
                <a:endParaRPr lang="en-US" sz="1400" kern="10" spc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Verdana"/>
                </a:endParaRPr>
              </a:p>
            </p:txBody>
          </p:sp>
        </p:grpSp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6516216" y="764704"/>
              <a:ext cx="944562" cy="193675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Peer Assessment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10" name="WordArt 6"/>
            <p:cNvSpPr>
              <a:spLocks noChangeArrowheads="1" noChangeShapeType="1" noTextEdit="1"/>
            </p:cNvSpPr>
            <p:nvPr/>
          </p:nvSpPr>
          <p:spPr bwMode="auto">
            <a:xfrm rot="16200000">
              <a:off x="6264597" y="895673"/>
              <a:ext cx="287337" cy="730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kern="10" spc="720" smtClean="0">
                  <a:ln w="9017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26940" dir="5400000" sy="-100000" rotWithShape="0">
                      <a:srgbClr val="E5DFEC">
                        <a:alpha val="30000"/>
                      </a:srgbClr>
                    </a:outerShdw>
                  </a:effectLst>
                  <a:latin typeface="Verdana"/>
                </a:rPr>
                <a:t>Art</a:t>
              </a:r>
              <a:endParaRPr lang="en-US" sz="3600" b="1" kern="10" spc="720">
                <a:ln w="9017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6940" dir="5400000" sy="-100000" rotWithShape="0">
                    <a:srgbClr val="E5DFEC">
                      <a:alpha val="30000"/>
                    </a:srgbClr>
                  </a:outerShdw>
                </a:effectLst>
                <a:latin typeface="Verdana"/>
              </a:endParaRPr>
            </a:p>
          </p:txBody>
        </p:sp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6340003" y="748829"/>
              <a:ext cx="133350" cy="361950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767166" y="1909292"/>
              <a:ext cx="141287" cy="968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12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Verdana"/>
                </a:rPr>
                <a:t>Date</a:t>
              </a:r>
              <a:endParaRPr lang="en-US" sz="12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Verdana"/>
              </a:endParaRPr>
            </a:p>
          </p:txBody>
        </p:sp>
        <p:sp>
          <p:nvSpPr>
            <p:cNvPr id="47113" name="Rectangle 9"/>
            <p:cNvSpPr>
              <a:spLocks noChangeArrowheads="1"/>
            </p:cNvSpPr>
            <p:nvPr/>
          </p:nvSpPr>
          <p:spPr bwMode="auto">
            <a:xfrm>
              <a:off x="7732241" y="1883892"/>
              <a:ext cx="833437" cy="144462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6892453" y="1072679"/>
              <a:ext cx="212725" cy="968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12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Verdana"/>
                </a:rPr>
                <a:t>Level</a:t>
              </a:r>
              <a:endParaRPr lang="en-US" sz="12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Verdana"/>
              </a:endParaRPr>
            </a:p>
          </p:txBody>
        </p:sp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6571778" y="1032992"/>
              <a:ext cx="852488" cy="800100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7560791" y="1032992"/>
              <a:ext cx="928687" cy="801687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7921153" y="1077442"/>
              <a:ext cx="212725" cy="968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1200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Verdana"/>
                </a:rPr>
                <a:t>Level</a:t>
              </a:r>
              <a:endParaRPr lang="en-US" sz="1200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Verdana"/>
              </a:endParaRPr>
            </a:p>
          </p:txBody>
        </p:sp>
        <p:sp>
          <p:nvSpPr>
            <p:cNvPr id="47118" name="Text Box 14"/>
            <p:cNvSpPr txBox="1">
              <a:spLocks noChangeArrowheads="1"/>
            </p:cNvSpPr>
            <p:nvPr/>
          </p:nvSpPr>
          <p:spPr bwMode="auto">
            <a:xfrm>
              <a:off x="7500466" y="766292"/>
              <a:ext cx="1017587" cy="193675"/>
            </a:xfrm>
            <a:prstGeom prst="rect">
              <a:avLst/>
            </a:prstGeom>
            <a:noFill/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Arial" pitchFamily="34" charset="0"/>
                </a:rPr>
                <a:t>Teacher Assessment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15558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Find and present information neatly in your sketch book on the Artist </a:t>
            </a:r>
            <a:r>
              <a:rPr lang="en-GB" dirty="0" smtClean="0"/>
              <a:t>Mondrian.</a:t>
            </a:r>
          </a:p>
          <a:p>
            <a:endParaRPr lang="en-GB" dirty="0"/>
          </a:p>
          <a:p>
            <a:r>
              <a:rPr lang="en-GB" smtClean="0"/>
              <a:t>Use </a:t>
            </a:r>
            <a:r>
              <a:rPr lang="en-GB" dirty="0" smtClean="0"/>
              <a:t>ICT create your own Mondrian </a:t>
            </a:r>
            <a:r>
              <a:rPr lang="en-GB" smtClean="0"/>
              <a:t>using word.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10, 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4944"/>
            <a:ext cx="2520280" cy="302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2924944"/>
            <a:ext cx="3076922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Lesson Objective: To </a:t>
            </a:r>
            <a:r>
              <a:rPr lang="en-GB" dirty="0"/>
              <a:t>use skills learnt from previous lessons to develop a op art design for a final piece of art work.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944" y="1484784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Title your page Op Art Designs. Using</a:t>
            </a:r>
          </a:p>
          <a:p>
            <a:r>
              <a:rPr lang="en-GB" dirty="0" smtClean="0"/>
              <a:t>The skills and ideas from previous lessons and home learning's plan 2 ideas for your final design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7352">
            <a:off x="805394" y="1651566"/>
            <a:ext cx="2767513" cy="206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8137" y="285293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Carefully and accurately draw out using feint lines your final design.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Day 6 Lesson </a:t>
            </a:r>
            <a:r>
              <a:rPr lang="en-GB" sz="3200" dirty="0" smtClean="0"/>
              <a:t>Objective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17234" y="4561802"/>
            <a:ext cx="4989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use paint in a controlled way to complete you Op Art design.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0" y="1340768"/>
            <a:ext cx="2736304" cy="20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ultiply 5"/>
          <p:cNvSpPr/>
          <p:nvPr/>
        </p:nvSpPr>
        <p:spPr>
          <a:xfrm>
            <a:off x="251520" y="2564904"/>
            <a:ext cx="1191556" cy="1228019"/>
          </a:xfrm>
          <a:prstGeom prst="mathMultiply">
            <a:avLst>
              <a:gd name="adj1" fmla="val 946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-Shape 6"/>
          <p:cNvSpPr/>
          <p:nvPr/>
        </p:nvSpPr>
        <p:spPr>
          <a:xfrm rot="2444970" flipH="1">
            <a:off x="2878288" y="2426048"/>
            <a:ext cx="537001" cy="1187599"/>
          </a:xfrm>
          <a:prstGeom prst="corner">
            <a:avLst>
              <a:gd name="adj1" fmla="val 23117"/>
              <a:gd name="adj2" fmla="val 2450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7432" y="1276044"/>
            <a:ext cx="232953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-Shape 9"/>
          <p:cNvSpPr/>
          <p:nvPr/>
        </p:nvSpPr>
        <p:spPr>
          <a:xfrm rot="2444970" flipH="1">
            <a:off x="7003725" y="2448729"/>
            <a:ext cx="504056" cy="1187599"/>
          </a:xfrm>
          <a:prstGeom prst="corner">
            <a:avLst>
              <a:gd name="adj1" fmla="val 31447"/>
              <a:gd name="adj2" fmla="val 2450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4716016" y="2717303"/>
            <a:ext cx="1191556" cy="1228019"/>
          </a:xfrm>
          <a:prstGeom prst="mathMultiply">
            <a:avLst>
              <a:gd name="adj1" fmla="val 946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0181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8" y="524799"/>
            <a:ext cx="7978036" cy="595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61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12 Evaluation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105919"/>
              </p:ext>
            </p:extLst>
          </p:nvPr>
        </p:nvGraphicFramePr>
        <p:xfrm>
          <a:off x="3707904" y="1124741"/>
          <a:ext cx="4978896" cy="5184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9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What materials have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You used?</a:t>
                      </a:r>
                      <a:endParaRPr lang="en-GB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39" marR="48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39" marR="482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What techniques have you used?</a:t>
                      </a:r>
                      <a:endParaRPr lang="en-GB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39" marR="48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39" marR="482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What artists have you learnt about?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Name, Country, Dates, Key works.</a:t>
                      </a:r>
                      <a:endParaRPr lang="en-GB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39" marR="48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39" marR="4823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What formal elements have you used?</a:t>
                      </a:r>
                      <a:endParaRPr lang="en-GB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39" marR="48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39" marR="4823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WWW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What went well?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39" marR="48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39" marR="4823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EBI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Even better if?</a:t>
                      </a:r>
                      <a:endParaRPr lang="en-GB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39" marR="48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39" marR="4823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Look at progress chart-Give yourself a level.</a:t>
                      </a:r>
                      <a:endParaRPr lang="en-GB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39" marR="48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39" marR="4823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Comment on what you enjoyed or disliked about the unit</a:t>
                      </a:r>
                      <a:endParaRPr lang="en-GB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39" marR="48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39" marR="4823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69940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5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28083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eletype" pitchFamily="2" charset="0"/>
              </a:rPr>
              <a:t>“Op” is short for optical.  Optical means having to do with the eye.  </a:t>
            </a:r>
          </a:p>
          <a:p>
            <a:r>
              <a:rPr lang="en-US" dirty="0" smtClean="0">
                <a:latin typeface="Teletype" pitchFamily="2" charset="0"/>
              </a:rPr>
              <a:t>You may have heard of an Optician.  An Optician  is an eye doctor.</a:t>
            </a:r>
            <a:r>
              <a:rPr lang="en-US" dirty="0" smtClean="0"/>
              <a:t> </a:t>
            </a:r>
          </a:p>
          <a:p>
            <a:r>
              <a:rPr lang="en-US" sz="2800" dirty="0" smtClean="0">
                <a:latin typeface="Teletype" pitchFamily="2" charset="0"/>
              </a:rPr>
              <a:t>Op Art began in the 1960’s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dirty="0" smtClean="0">
                <a:latin typeface="Teletype" pitchFamily="2" charset="0"/>
              </a:rPr>
              <a:t>Optical Art is a mathematically-themed form of </a:t>
            </a:r>
            <a:r>
              <a:rPr lang="en-US" u="sng" dirty="0" smtClean="0">
                <a:latin typeface="Teletype" pitchFamily="2" charset="0"/>
              </a:rPr>
              <a:t>Abstract art</a:t>
            </a:r>
            <a:r>
              <a:rPr lang="en-US" dirty="0" smtClean="0">
                <a:latin typeface="Teletype" pitchFamily="2" charset="0"/>
              </a:rPr>
              <a:t>.  </a:t>
            </a:r>
            <a:r>
              <a:rPr lang="en-US" u="sng" dirty="0" smtClean="0">
                <a:latin typeface="Teletype" pitchFamily="2" charset="0"/>
              </a:rPr>
              <a:t>Abstract</a:t>
            </a:r>
            <a:r>
              <a:rPr lang="en-US" dirty="0" smtClean="0">
                <a:latin typeface="Teletype" pitchFamily="2" charset="0"/>
              </a:rPr>
              <a:t> meaning it doesn’t have to look like something.</a:t>
            </a:r>
          </a:p>
          <a:p>
            <a:r>
              <a:rPr lang="en-US" sz="2800" dirty="0" smtClean="0">
                <a:latin typeface="Teletype" pitchFamily="2" charset="0"/>
              </a:rPr>
              <a:t>The point of optical art is to </a:t>
            </a:r>
            <a:r>
              <a:rPr lang="en-US" sz="2800" u="sng" dirty="0" smtClean="0">
                <a:latin typeface="Teletype" pitchFamily="2" charset="0"/>
              </a:rPr>
              <a:t>confuse</a:t>
            </a:r>
            <a:r>
              <a:rPr lang="en-US" sz="2800" dirty="0" smtClean="0">
                <a:latin typeface="Teletype" pitchFamily="2" charset="0"/>
              </a:rPr>
              <a:t> the eye.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latin typeface="Teletype" pitchFamily="2" charset="0"/>
              </a:rPr>
              <a:t>What is “Op” Art?</a:t>
            </a:r>
            <a:r>
              <a:rPr lang="en-US" sz="4400" dirty="0" smtClean="0">
                <a:latin typeface="Teletype" pitchFamily="2" charset="0"/>
              </a:rPr>
              <a:t/>
            </a:r>
            <a:br>
              <a:rPr lang="en-US" sz="4400" dirty="0" smtClean="0">
                <a:latin typeface="Teletype" pitchFamily="2" charset="0"/>
              </a:rPr>
            </a:br>
            <a:endParaRPr lang="en-US" dirty="0"/>
          </a:p>
        </p:txBody>
      </p:sp>
      <p:pic>
        <p:nvPicPr>
          <p:cNvPr id="5" name="Picture 18" descr="4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755576" y="4437112"/>
            <a:ext cx="3322712" cy="224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3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6228184" y="3789040"/>
            <a:ext cx="2565648" cy="253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LO:To Look at art from other times and cultures. To gain an understanding of OP Art.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Teletype" pitchFamily="2" charset="0"/>
              </a:rPr>
              <a:t>You may have heard of  an “Optical Illusion.”</a:t>
            </a:r>
            <a:endParaRPr lang="en-US" dirty="0"/>
          </a:p>
        </p:txBody>
      </p:sp>
      <p:pic>
        <p:nvPicPr>
          <p:cNvPr id="4" name="Picture 4" descr="illusion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3"/>
            <a:ext cx="5290778" cy="436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80112" y="62373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 this ball moving?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504" y="6410706"/>
            <a:ext cx="2350681" cy="365125"/>
          </a:xfrm>
        </p:spPr>
        <p:txBody>
          <a:bodyPr/>
          <a:lstStyle/>
          <a:p>
            <a:r>
              <a:rPr lang="en-GB" dirty="0" err="1" smtClean="0"/>
              <a:t>LO:To</a:t>
            </a:r>
            <a:r>
              <a:rPr lang="en-GB" dirty="0" smtClean="0"/>
              <a:t> Look at art from other times and cultures. To gain an understanding of OP Art.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2016224" cy="3096344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Stare at the 3 dots on her nose for 10 seconds</a:t>
            </a:r>
            <a:r>
              <a:rPr lang="en-GB" sz="4400" dirty="0" smtClean="0"/>
              <a:t/>
            </a:r>
            <a:br>
              <a:rPr lang="en-GB" sz="4400" dirty="0" smtClean="0"/>
            </a:br>
            <a:endParaRPr lang="en-US" dirty="0"/>
          </a:p>
        </p:txBody>
      </p:sp>
      <p:pic>
        <p:nvPicPr>
          <p:cNvPr id="4" name="Picture 6" descr="op fa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8680"/>
            <a:ext cx="5548313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504" y="6292963"/>
            <a:ext cx="2350681" cy="365125"/>
          </a:xfrm>
        </p:spPr>
        <p:txBody>
          <a:bodyPr/>
          <a:lstStyle/>
          <a:p>
            <a:r>
              <a:rPr lang="en-GB" smtClean="0"/>
              <a:t>LO:To Look at art from other times and cultures. To gain an understanding of OP Art.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There are three main effects of Op Art</a:t>
            </a:r>
            <a:endParaRPr lang="en-US" sz="2800" dirty="0"/>
          </a:p>
        </p:txBody>
      </p:sp>
      <p:pic>
        <p:nvPicPr>
          <p:cNvPr id="5" name="Picture 2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445091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2160" y="1772816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effect is being created here?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429309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 Dimensional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LO:To Look at art from other times and cultures. To gain an understanding of OP Art.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800" y="6093296"/>
            <a:ext cx="6080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What effect is being created here?</a:t>
            </a:r>
            <a:endParaRPr lang="en-US" sz="2800" dirty="0"/>
          </a:p>
        </p:txBody>
      </p:sp>
      <p:pic>
        <p:nvPicPr>
          <p:cNvPr id="1026" name="Picture 2" descr="http://upload.wikimedia.org/wikipedia/commons/thumb/6/60/Grey_square_optical_illusion.PNG/220px-Grey_square_optical_illusion.PNG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395536" y="1196752"/>
            <a:ext cx="3613031" cy="2808312"/>
          </a:xfrm>
          <a:prstGeom prst="rect">
            <a:avLst/>
          </a:prstGeom>
          <a:noFill/>
        </p:spPr>
      </p:pic>
      <p:pic>
        <p:nvPicPr>
          <p:cNvPr id="1032" name="Picture 8" descr="http://t1.gstatic.com/images?q=tbn:ANd9GcReDVBPdGpfZyve11awOyf6-TcDqvQHy8_ZE1u1UwhMkmTS5eguXNSMhFH1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323528" y="1196752"/>
            <a:ext cx="3672408" cy="2851516"/>
          </a:xfrm>
          <a:prstGeom prst="rect">
            <a:avLst/>
          </a:prstGeom>
          <a:noFill/>
        </p:spPr>
      </p:pic>
      <p:pic>
        <p:nvPicPr>
          <p:cNvPr id="9" name="Picture 1028" descr="illusion2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4499992" y="1124744"/>
            <a:ext cx="4185829" cy="310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48064" y="501317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Illusion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062" y="6433953"/>
            <a:ext cx="2350681" cy="365125"/>
          </a:xfrm>
        </p:spPr>
        <p:txBody>
          <a:bodyPr/>
          <a:lstStyle/>
          <a:p>
            <a:r>
              <a:rPr lang="en-GB" dirty="0" err="1" smtClean="0"/>
              <a:t>LO:To</a:t>
            </a:r>
            <a:r>
              <a:rPr lang="en-GB" dirty="0" smtClean="0"/>
              <a:t> Look at art from other times and cultures. To gain an understanding of OP Art.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4098776" cy="409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www.modernedition.com/art-articles/new-op-art/bridget-ri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816424" cy="381642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71800" y="6093296"/>
            <a:ext cx="6080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What effect is being created here?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472514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Movement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22422</TotalTime>
  <Words>1081</Words>
  <Application>Microsoft Office PowerPoint</Application>
  <PresentationFormat>On-screen Show (4:3)</PresentationFormat>
  <Paragraphs>134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Lucida Sans Unicode</vt:lpstr>
      <vt:lpstr>Teletype</vt:lpstr>
      <vt:lpstr>Times New Roman</vt:lpstr>
      <vt:lpstr>Verdana</vt:lpstr>
      <vt:lpstr>Wingdings 2</vt:lpstr>
      <vt:lpstr>Wingdings 3</vt:lpstr>
      <vt:lpstr>Concourse</vt:lpstr>
      <vt:lpstr>  Day 1 Creating Op Art</vt:lpstr>
      <vt:lpstr>Lesson Objective  To Look at art from other times and cultures. To gain an understanding of OP Art. </vt:lpstr>
      <vt:lpstr>PowerPoint Presentation</vt:lpstr>
      <vt:lpstr>What is “Op” Art? </vt:lpstr>
      <vt:lpstr>You may have heard of  an “Optical Illusion.”</vt:lpstr>
      <vt:lpstr>Stare at the 3 dots on her nose for 10 seconds </vt:lpstr>
      <vt:lpstr>There are three main effects of Op Art</vt:lpstr>
      <vt:lpstr>PowerPoint Presentation</vt:lpstr>
      <vt:lpstr>PowerPoint Presentation</vt:lpstr>
      <vt:lpstr>Day 2, 3 Creating Simple Op Art</vt:lpstr>
      <vt:lpstr>PowerPoint Presentation</vt:lpstr>
      <vt:lpstr>PowerPoint Presentation</vt:lpstr>
      <vt:lpstr>PowerPoint Presentation</vt:lpstr>
      <vt:lpstr>Waves</vt:lpstr>
      <vt:lpstr>PowerPoint Presentation</vt:lpstr>
      <vt:lpstr>PowerPoint Presentation</vt:lpstr>
      <vt:lpstr>PowerPoint Presentation</vt:lpstr>
      <vt:lpstr>Lesson Evaluation.</vt:lpstr>
      <vt:lpstr>Day 4 Lesson Objective  To Look at art from other times and cultures. To use  skills from previous lesson to develop more complex Op art designs.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6 Learning about other artists</vt:lpstr>
      <vt:lpstr>Day 7 Lesson Objective  To use ICT to create art. </vt:lpstr>
      <vt:lpstr>PowerPoint Presentation</vt:lpstr>
      <vt:lpstr>PowerPoint Presentation</vt:lpstr>
      <vt:lpstr>PowerPoint Presentation</vt:lpstr>
      <vt:lpstr>Day 8 Lesson Objective  To use other art materials to create art. </vt:lpstr>
      <vt:lpstr>Using other art media</vt:lpstr>
      <vt:lpstr>PowerPoint Presentation</vt:lpstr>
      <vt:lpstr>Day 9 Lesson Evaluation.</vt:lpstr>
      <vt:lpstr>Day 10, 11</vt:lpstr>
      <vt:lpstr>PowerPoint Presentation</vt:lpstr>
      <vt:lpstr>Day 6 Lesson Objective</vt:lpstr>
      <vt:lpstr>PowerPoint Presentation</vt:lpstr>
      <vt:lpstr>Day 12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Tyler_l</dc:creator>
  <cp:lastModifiedBy>S Noble</cp:lastModifiedBy>
  <cp:revision>38</cp:revision>
  <dcterms:created xsi:type="dcterms:W3CDTF">2011-11-16T10:15:57Z</dcterms:created>
  <dcterms:modified xsi:type="dcterms:W3CDTF">2020-05-26T15:48:34Z</dcterms:modified>
</cp:coreProperties>
</file>