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8429-508D-4E22-9F61-EE426D895068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FF9F-F228-4EA3-B2CA-5C5694B411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268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8429-508D-4E22-9F61-EE426D895068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FF9F-F228-4EA3-B2CA-5C5694B411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343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8429-508D-4E22-9F61-EE426D895068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FF9F-F228-4EA3-B2CA-5C5694B411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315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8429-508D-4E22-9F61-EE426D895068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FF9F-F228-4EA3-B2CA-5C5694B411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04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8429-508D-4E22-9F61-EE426D895068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FF9F-F228-4EA3-B2CA-5C5694B411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95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8429-508D-4E22-9F61-EE426D895068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FF9F-F228-4EA3-B2CA-5C5694B411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53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8429-508D-4E22-9F61-EE426D895068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FF9F-F228-4EA3-B2CA-5C5694B411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077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8429-508D-4E22-9F61-EE426D895068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FF9F-F228-4EA3-B2CA-5C5694B411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34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8429-508D-4E22-9F61-EE426D895068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FF9F-F228-4EA3-B2CA-5C5694B411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27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8429-508D-4E22-9F61-EE426D895068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FF9F-F228-4EA3-B2CA-5C5694B411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884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8429-508D-4E22-9F61-EE426D895068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FF9F-F228-4EA3-B2CA-5C5694B411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395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F8429-508D-4E22-9F61-EE426D895068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CFF9F-F228-4EA3-B2CA-5C5694B411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973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/>
              <a:t>Formal or Informal?</a:t>
            </a:r>
            <a:endParaRPr lang="en-GB" sz="6000" b="1" dirty="0"/>
          </a:p>
        </p:txBody>
      </p:sp>
      <p:pic>
        <p:nvPicPr>
          <p:cNvPr id="3074" name="Picture 2" descr="C:\Users\Hellion\AppData\Local\Microsoft\Windows\Temporary Internet Files\Content.IE5\2DNMETJO\0511-1102-2114-0132_Punk_Chick_Singer_with_Pink_Hair_clipart_imag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573016"/>
            <a:ext cx="3097319" cy="281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Hellion\AppData\Local\Microsoft\Windows\Temporary Internet Files\Content.IE5\B7J5K7PS\man-in-business-suit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584523"/>
            <a:ext cx="2323303" cy="289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114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Formal or Informal?</a:t>
            </a:r>
            <a:endParaRPr lang="en-GB" b="1" dirty="0"/>
          </a:p>
        </p:txBody>
      </p:sp>
      <p:sp>
        <p:nvSpPr>
          <p:cNvPr id="5" name="Rectangle 4"/>
          <p:cNvSpPr/>
          <p:nvPr/>
        </p:nvSpPr>
        <p:spPr>
          <a:xfrm>
            <a:off x="2231116" y="4797152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2247171" y="4786599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 smtClean="0"/>
              <a:t>Informal</a:t>
            </a:r>
            <a:endParaRPr lang="en-GB" sz="6600" b="1" dirty="0"/>
          </a:p>
        </p:txBody>
      </p:sp>
      <p:sp>
        <p:nvSpPr>
          <p:cNvPr id="6" name="Rectangle 5"/>
          <p:cNvSpPr/>
          <p:nvPr/>
        </p:nvSpPr>
        <p:spPr>
          <a:xfrm>
            <a:off x="611560" y="2276872"/>
            <a:ext cx="792088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Kids</a:t>
            </a:r>
            <a:endParaRPr lang="en-US" sz="72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871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Formal or Informal?</a:t>
            </a:r>
            <a:endParaRPr lang="en-GB" b="1" dirty="0"/>
          </a:p>
        </p:txBody>
      </p:sp>
      <p:sp>
        <p:nvSpPr>
          <p:cNvPr id="5" name="Rectangle 4"/>
          <p:cNvSpPr/>
          <p:nvPr/>
        </p:nvSpPr>
        <p:spPr>
          <a:xfrm>
            <a:off x="2231116" y="4797152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2247171" y="4786599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F</a:t>
            </a:r>
            <a:r>
              <a:rPr lang="en-GB" sz="6600" b="1" dirty="0" smtClean="0"/>
              <a:t>ormal</a:t>
            </a:r>
            <a:endParaRPr lang="en-GB" sz="6600" b="1" dirty="0"/>
          </a:p>
        </p:txBody>
      </p:sp>
      <p:sp>
        <p:nvSpPr>
          <p:cNvPr id="6" name="Rectangle 5"/>
          <p:cNvSpPr/>
          <p:nvPr/>
        </p:nvSpPr>
        <p:spPr>
          <a:xfrm>
            <a:off x="611560" y="2276872"/>
            <a:ext cx="792088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Children</a:t>
            </a:r>
            <a:endParaRPr lang="en-US" sz="72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197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Formal or Informal?</a:t>
            </a:r>
            <a:endParaRPr lang="en-GB" b="1" dirty="0"/>
          </a:p>
        </p:txBody>
      </p:sp>
      <p:sp>
        <p:nvSpPr>
          <p:cNvPr id="5" name="Rectangle 4"/>
          <p:cNvSpPr/>
          <p:nvPr/>
        </p:nvSpPr>
        <p:spPr>
          <a:xfrm>
            <a:off x="2231116" y="4797152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2247171" y="4786599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 smtClean="0"/>
              <a:t>Informal</a:t>
            </a:r>
            <a:endParaRPr lang="en-GB" sz="6600" b="1" dirty="0"/>
          </a:p>
        </p:txBody>
      </p:sp>
      <p:sp>
        <p:nvSpPr>
          <p:cNvPr id="6" name="Rectangle 5"/>
          <p:cNvSpPr/>
          <p:nvPr/>
        </p:nvSpPr>
        <p:spPr>
          <a:xfrm>
            <a:off x="611560" y="2276872"/>
            <a:ext cx="792088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Mates</a:t>
            </a:r>
            <a:endParaRPr lang="en-US" sz="72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4595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Formal or Informal?</a:t>
            </a:r>
            <a:endParaRPr lang="en-GB" b="1" dirty="0"/>
          </a:p>
        </p:txBody>
      </p:sp>
      <p:sp>
        <p:nvSpPr>
          <p:cNvPr id="5" name="Rectangle 4"/>
          <p:cNvSpPr/>
          <p:nvPr/>
        </p:nvSpPr>
        <p:spPr>
          <a:xfrm>
            <a:off x="2231116" y="4797152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2247171" y="4786599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F</a:t>
            </a:r>
            <a:r>
              <a:rPr lang="en-GB" sz="6600" b="1" dirty="0" smtClean="0"/>
              <a:t>ormal</a:t>
            </a:r>
            <a:endParaRPr lang="en-GB" sz="6600" b="1" dirty="0"/>
          </a:p>
        </p:txBody>
      </p:sp>
      <p:sp>
        <p:nvSpPr>
          <p:cNvPr id="6" name="Rectangle 5"/>
          <p:cNvSpPr/>
          <p:nvPr/>
        </p:nvSpPr>
        <p:spPr>
          <a:xfrm>
            <a:off x="611560" y="2276872"/>
            <a:ext cx="792088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Companions</a:t>
            </a:r>
            <a:endParaRPr lang="en-US" sz="72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74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Formal or Informal?</a:t>
            </a:r>
            <a:endParaRPr lang="en-GB" b="1" dirty="0"/>
          </a:p>
        </p:txBody>
      </p:sp>
      <p:sp>
        <p:nvSpPr>
          <p:cNvPr id="5" name="Rectangle 4"/>
          <p:cNvSpPr/>
          <p:nvPr/>
        </p:nvSpPr>
        <p:spPr>
          <a:xfrm>
            <a:off x="2231116" y="4797152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2247171" y="4786599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F</a:t>
            </a:r>
            <a:r>
              <a:rPr lang="en-GB" sz="6600" b="1" dirty="0" smtClean="0"/>
              <a:t>ormal</a:t>
            </a:r>
            <a:endParaRPr lang="en-GB" sz="6600" b="1" dirty="0"/>
          </a:p>
        </p:txBody>
      </p:sp>
      <p:sp>
        <p:nvSpPr>
          <p:cNvPr id="6" name="Rectangle 5"/>
          <p:cNvSpPr/>
          <p:nvPr/>
        </p:nvSpPr>
        <p:spPr>
          <a:xfrm>
            <a:off x="611560" y="2276872"/>
            <a:ext cx="792088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Magnificent!</a:t>
            </a:r>
            <a:endParaRPr lang="en-US" sz="72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481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Formal or Informal?</a:t>
            </a:r>
            <a:endParaRPr lang="en-GB" b="1" dirty="0"/>
          </a:p>
        </p:txBody>
      </p:sp>
      <p:sp>
        <p:nvSpPr>
          <p:cNvPr id="5" name="Rectangle 4"/>
          <p:cNvSpPr/>
          <p:nvPr/>
        </p:nvSpPr>
        <p:spPr>
          <a:xfrm>
            <a:off x="2231116" y="4797152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2247171" y="4786599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 smtClean="0"/>
              <a:t>Informal</a:t>
            </a:r>
            <a:endParaRPr lang="en-GB" sz="6600" b="1" dirty="0"/>
          </a:p>
        </p:txBody>
      </p:sp>
      <p:sp>
        <p:nvSpPr>
          <p:cNvPr id="6" name="Rectangle 5"/>
          <p:cNvSpPr/>
          <p:nvPr/>
        </p:nvSpPr>
        <p:spPr>
          <a:xfrm>
            <a:off x="611560" y="2276872"/>
            <a:ext cx="792088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Cool!</a:t>
            </a:r>
            <a:endParaRPr lang="en-US" sz="72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659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Formal or Informal?</a:t>
            </a:r>
            <a:endParaRPr lang="en-GB" b="1" dirty="0"/>
          </a:p>
        </p:txBody>
      </p:sp>
      <p:sp>
        <p:nvSpPr>
          <p:cNvPr id="5" name="Rectangle 4"/>
          <p:cNvSpPr/>
          <p:nvPr/>
        </p:nvSpPr>
        <p:spPr>
          <a:xfrm>
            <a:off x="2231116" y="4797152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2247171" y="4786599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F</a:t>
            </a:r>
            <a:r>
              <a:rPr lang="en-GB" sz="6600" b="1" dirty="0" smtClean="0"/>
              <a:t>ormal</a:t>
            </a:r>
            <a:endParaRPr lang="en-GB" sz="6600" b="1" dirty="0"/>
          </a:p>
        </p:txBody>
      </p:sp>
      <p:sp>
        <p:nvSpPr>
          <p:cNvPr id="6" name="Rectangle 5"/>
          <p:cNvSpPr/>
          <p:nvPr/>
        </p:nvSpPr>
        <p:spPr>
          <a:xfrm>
            <a:off x="611560" y="2276872"/>
            <a:ext cx="792088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Delicious</a:t>
            </a:r>
            <a:endParaRPr lang="en-US" sz="72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85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Formal or Informal?</a:t>
            </a:r>
            <a:endParaRPr lang="en-GB" b="1" dirty="0"/>
          </a:p>
        </p:txBody>
      </p:sp>
      <p:sp>
        <p:nvSpPr>
          <p:cNvPr id="5" name="Rectangle 4"/>
          <p:cNvSpPr/>
          <p:nvPr/>
        </p:nvSpPr>
        <p:spPr>
          <a:xfrm>
            <a:off x="2231116" y="4797152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2247171" y="4786599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 smtClean="0"/>
              <a:t>Informal</a:t>
            </a:r>
            <a:endParaRPr lang="en-GB" sz="6600" b="1" dirty="0"/>
          </a:p>
        </p:txBody>
      </p:sp>
      <p:sp>
        <p:nvSpPr>
          <p:cNvPr id="6" name="Rectangle 5"/>
          <p:cNvSpPr/>
          <p:nvPr/>
        </p:nvSpPr>
        <p:spPr>
          <a:xfrm>
            <a:off x="611560" y="2276872"/>
            <a:ext cx="792088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Yummy</a:t>
            </a:r>
            <a:endParaRPr lang="en-US" sz="72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091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Formal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We use formal language when:</a:t>
            </a:r>
          </a:p>
          <a:p>
            <a:r>
              <a:rPr lang="en-GB" dirty="0" smtClean="0"/>
              <a:t>Talking/writing to someone we don’t know;</a:t>
            </a:r>
          </a:p>
          <a:p>
            <a:r>
              <a:rPr lang="en-GB" dirty="0" smtClean="0"/>
              <a:t>Writing non-fiction such as instructions, explanations or reports;</a:t>
            </a:r>
          </a:p>
          <a:p>
            <a:r>
              <a:rPr lang="en-GB" dirty="0" smtClean="0"/>
              <a:t>Writing formal letters.</a:t>
            </a:r>
            <a:endParaRPr lang="en-GB" dirty="0"/>
          </a:p>
        </p:txBody>
      </p:sp>
      <p:pic>
        <p:nvPicPr>
          <p:cNvPr id="1026" name="Picture 2" descr="C:\Users\Hellion\AppData\Local\Microsoft\Windows\Temporary Internet Files\Content.IE5\RVD9FLJ3\paper-scroll-16367-larg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077072"/>
            <a:ext cx="1908192" cy="2073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391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Informal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We use informal language when:</a:t>
            </a:r>
          </a:p>
          <a:p>
            <a:r>
              <a:rPr lang="en-GB" dirty="0" smtClean="0"/>
              <a:t>Talking/writing to someone we know well;</a:t>
            </a:r>
          </a:p>
          <a:p>
            <a:r>
              <a:rPr lang="en-GB" dirty="0" smtClean="0"/>
              <a:t>Writing letters to friends and close family;</a:t>
            </a:r>
          </a:p>
          <a:p>
            <a:r>
              <a:rPr lang="en-GB" dirty="0" smtClean="0"/>
              <a:t>Writing emails and texts to people we know.</a:t>
            </a:r>
            <a:endParaRPr lang="en-GB" dirty="0"/>
          </a:p>
        </p:txBody>
      </p:sp>
      <p:pic>
        <p:nvPicPr>
          <p:cNvPr id="2050" name="Picture 2" descr="C:\Users\Hellion\AppData\Local\Microsoft\Windows\Temporary Internet Files\Content.IE5\B7J5K7PS\large-Smart-phone-66.6-1925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581" y="5013176"/>
            <a:ext cx="1489348" cy="1521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134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Formal Letter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Dear sir or madam,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 am writing to inform you that I had a most enjoyable experience at your wonderful leisure establishment.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 and my family enjoyed magnificent refreshments. Indeed, the cuisine was heavenly…</a:t>
            </a:r>
            <a:endParaRPr lang="en-GB" dirty="0"/>
          </a:p>
        </p:txBody>
      </p:sp>
      <p:pic>
        <p:nvPicPr>
          <p:cNvPr id="4098" name="Picture 2" descr="C:\Users\Hellion\AppData\Local\Microsoft\Windows\Temporary Internet Files\Content.IE5\2DNMETJO\Face_Grandma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60648"/>
            <a:ext cx="1924050" cy="22098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571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Informal </a:t>
            </a:r>
            <a:r>
              <a:rPr lang="en-GB" b="1" dirty="0"/>
              <a:t>L</a:t>
            </a:r>
            <a:r>
              <a:rPr lang="en-GB" b="1" dirty="0" smtClean="0"/>
              <a:t>etter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Hi Laura,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 had a great time coming to stay with you last weekend. It was really cool meeting your family and awesome bunny rabbits.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That pasta we had a A-MAZE-ING! Could you get your mum to send </a:t>
            </a:r>
            <a:r>
              <a:rPr lang="en-GB" dirty="0" err="1" smtClean="0"/>
              <a:t>minethe</a:t>
            </a:r>
            <a:r>
              <a:rPr lang="en-GB" dirty="0" smtClean="0"/>
              <a:t> recipe? That would be SO wicked…</a:t>
            </a:r>
            <a:endParaRPr lang="en-GB" dirty="0"/>
          </a:p>
        </p:txBody>
      </p:sp>
      <p:pic>
        <p:nvPicPr>
          <p:cNvPr id="5122" name="Picture 2" descr="C:\Users\Hellion\AppData\Local\Microsoft\Windows\Temporary Internet Files\Content.IE5\2DNMETJO\schoolboy3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20152"/>
            <a:ext cx="936104" cy="2101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73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Formal or Informal?</a:t>
            </a:r>
            <a:endParaRPr lang="en-GB" b="1" dirty="0"/>
          </a:p>
        </p:txBody>
      </p:sp>
      <p:sp>
        <p:nvSpPr>
          <p:cNvPr id="5" name="Rectangle 4"/>
          <p:cNvSpPr/>
          <p:nvPr/>
        </p:nvSpPr>
        <p:spPr>
          <a:xfrm>
            <a:off x="2231116" y="4797152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2247171" y="4786599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 smtClean="0"/>
              <a:t>Informal</a:t>
            </a:r>
            <a:endParaRPr lang="en-GB" sz="6600" b="1" dirty="0"/>
          </a:p>
        </p:txBody>
      </p:sp>
      <p:sp>
        <p:nvSpPr>
          <p:cNvPr id="6" name="Rectangle 5"/>
          <p:cNvSpPr/>
          <p:nvPr/>
        </p:nvSpPr>
        <p:spPr>
          <a:xfrm>
            <a:off x="611560" y="2276872"/>
            <a:ext cx="792088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How’s it going?</a:t>
            </a:r>
            <a:endParaRPr lang="en-US" sz="72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817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Formal or Informal?</a:t>
            </a:r>
            <a:endParaRPr lang="en-GB" b="1" dirty="0"/>
          </a:p>
        </p:txBody>
      </p:sp>
      <p:sp>
        <p:nvSpPr>
          <p:cNvPr id="5" name="Rectangle 4"/>
          <p:cNvSpPr/>
          <p:nvPr/>
        </p:nvSpPr>
        <p:spPr>
          <a:xfrm>
            <a:off x="2231116" y="4797152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2247171" y="4786599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F</a:t>
            </a:r>
            <a:r>
              <a:rPr lang="en-GB" sz="6600" b="1" dirty="0" smtClean="0"/>
              <a:t>ormal</a:t>
            </a:r>
            <a:endParaRPr lang="en-GB" sz="6600" b="1" dirty="0"/>
          </a:p>
        </p:txBody>
      </p:sp>
      <p:sp>
        <p:nvSpPr>
          <p:cNvPr id="6" name="Rectangle 5"/>
          <p:cNvSpPr/>
          <p:nvPr/>
        </p:nvSpPr>
        <p:spPr>
          <a:xfrm>
            <a:off x="611560" y="2276872"/>
            <a:ext cx="792088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How do you do?</a:t>
            </a:r>
            <a:endParaRPr lang="en-US" sz="72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9039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Formal or Informal?</a:t>
            </a:r>
            <a:endParaRPr lang="en-GB" b="1" dirty="0"/>
          </a:p>
        </p:txBody>
      </p:sp>
      <p:sp>
        <p:nvSpPr>
          <p:cNvPr id="5" name="Rectangle 4"/>
          <p:cNvSpPr/>
          <p:nvPr/>
        </p:nvSpPr>
        <p:spPr>
          <a:xfrm>
            <a:off x="2231116" y="4797152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2247171" y="4786599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F</a:t>
            </a:r>
            <a:r>
              <a:rPr lang="en-GB" sz="6600" b="1" dirty="0" smtClean="0"/>
              <a:t>ormal</a:t>
            </a:r>
            <a:endParaRPr lang="en-GB" sz="6600" b="1" dirty="0"/>
          </a:p>
        </p:txBody>
      </p:sp>
      <p:sp>
        <p:nvSpPr>
          <p:cNvPr id="6" name="Rectangle 5"/>
          <p:cNvSpPr/>
          <p:nvPr/>
        </p:nvSpPr>
        <p:spPr>
          <a:xfrm>
            <a:off x="611560" y="2276872"/>
            <a:ext cx="792088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Yours sincerely</a:t>
            </a:r>
            <a:endParaRPr lang="en-US" sz="72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515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Formal or Informal?</a:t>
            </a:r>
            <a:endParaRPr lang="en-GB" b="1" dirty="0"/>
          </a:p>
        </p:txBody>
      </p:sp>
      <p:sp>
        <p:nvSpPr>
          <p:cNvPr id="5" name="Rectangle 4"/>
          <p:cNvSpPr/>
          <p:nvPr/>
        </p:nvSpPr>
        <p:spPr>
          <a:xfrm>
            <a:off x="2231116" y="4797152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2247171" y="4786599"/>
            <a:ext cx="460851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 smtClean="0"/>
              <a:t>Informal</a:t>
            </a:r>
            <a:endParaRPr lang="en-GB" sz="6600" b="1" dirty="0"/>
          </a:p>
        </p:txBody>
      </p:sp>
      <p:sp>
        <p:nvSpPr>
          <p:cNvPr id="6" name="Rectangle 5"/>
          <p:cNvSpPr/>
          <p:nvPr/>
        </p:nvSpPr>
        <p:spPr>
          <a:xfrm>
            <a:off x="611560" y="2276872"/>
            <a:ext cx="792088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See you later!</a:t>
            </a:r>
            <a:endParaRPr lang="en-US" sz="72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839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FF0000"/>
      </a:dk1>
      <a:lt1>
        <a:srgbClr val="FFFF99"/>
      </a:lt1>
      <a:dk2>
        <a:srgbClr val="FC6F48"/>
      </a:dk2>
      <a:lt2>
        <a:srgbClr val="FFFF99"/>
      </a:lt2>
      <a:accent1>
        <a:srgbClr val="0070C0"/>
      </a:accent1>
      <a:accent2>
        <a:srgbClr val="00B0F0"/>
      </a:accent2>
      <a:accent3>
        <a:srgbClr val="0070C0"/>
      </a:accent3>
      <a:accent4>
        <a:srgbClr val="00B0F0"/>
      </a:accent4>
      <a:accent5>
        <a:srgbClr val="0070C0"/>
      </a:accent5>
      <a:accent6>
        <a:srgbClr val="00B0F0"/>
      </a:accent6>
      <a:hlink>
        <a:srgbClr val="00B050"/>
      </a:hlink>
      <a:folHlink>
        <a:srgbClr val="00B05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254</Words>
  <Application>Microsoft Office PowerPoint</Application>
  <PresentationFormat>On-screen Show (4:3)</PresentationFormat>
  <Paragraphs>71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Century Gothic</vt:lpstr>
      <vt:lpstr>Office Theme</vt:lpstr>
      <vt:lpstr>Formal or Informal?</vt:lpstr>
      <vt:lpstr>Formal</vt:lpstr>
      <vt:lpstr>Informal</vt:lpstr>
      <vt:lpstr>Formal Letter</vt:lpstr>
      <vt:lpstr>Informal Letter</vt:lpstr>
      <vt:lpstr>Formal or Informal?</vt:lpstr>
      <vt:lpstr>Formal or Informal?</vt:lpstr>
      <vt:lpstr>Formal or Informal?</vt:lpstr>
      <vt:lpstr>Formal or Informal?</vt:lpstr>
      <vt:lpstr>Formal or Informal?</vt:lpstr>
      <vt:lpstr>Formal or Informal?</vt:lpstr>
      <vt:lpstr>Formal or Informal?</vt:lpstr>
      <vt:lpstr>Formal or Informal?</vt:lpstr>
      <vt:lpstr>Formal or Informal?</vt:lpstr>
      <vt:lpstr>Formal or Informal?</vt:lpstr>
      <vt:lpstr>Formal or Informal?</vt:lpstr>
      <vt:lpstr>Formal or Informal?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or Informal?</dc:title>
  <dc:creator>Hellion</dc:creator>
  <cp:lastModifiedBy>Qanza Choudhery</cp:lastModifiedBy>
  <cp:revision>4</cp:revision>
  <dcterms:created xsi:type="dcterms:W3CDTF">2015-01-25T22:23:33Z</dcterms:created>
  <dcterms:modified xsi:type="dcterms:W3CDTF">2021-01-18T10:09:22Z</dcterms:modified>
</cp:coreProperties>
</file>