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90" r:id="rId5"/>
    <p:sldId id="361" r:id="rId6"/>
    <p:sldId id="393" r:id="rId7"/>
    <p:sldId id="360" r:id="rId8"/>
    <p:sldId id="394" r:id="rId9"/>
    <p:sldId id="395" r:id="rId10"/>
    <p:sldId id="421" r:id="rId11"/>
    <p:sldId id="397" r:id="rId12"/>
    <p:sldId id="399" r:id="rId13"/>
    <p:sldId id="386" r:id="rId14"/>
    <p:sldId id="423" r:id="rId15"/>
    <p:sldId id="422" r:id="rId16"/>
    <p:sldId id="314" r:id="rId17"/>
    <p:sldId id="403" r:id="rId18"/>
    <p:sldId id="400" r:id="rId19"/>
    <p:sldId id="424" r:id="rId20"/>
    <p:sldId id="42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DB20A2-AD71-45DE-83FC-B0083CC9DB6B}" v="29" dt="2020-01-27T15:57:01.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2" autoAdjust="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an Winter" userId="9a80851c-dfd5-4a04-bafd-92bdf8926baa" providerId="ADAL" clId="{7FDB20A2-AD71-45DE-83FC-B0083CC9DB6B}"/>
    <pc:docChg chg="undo custSel modSld">
      <pc:chgData name="Ellan Winter" userId="9a80851c-dfd5-4a04-bafd-92bdf8926baa" providerId="ADAL" clId="{7FDB20A2-AD71-45DE-83FC-B0083CC9DB6B}" dt="2020-01-28T08:54:37.522" v="873" actId="478"/>
      <pc:docMkLst>
        <pc:docMk/>
      </pc:docMkLst>
      <pc:sldChg chg="modSp">
        <pc:chgData name="Ellan Winter" userId="9a80851c-dfd5-4a04-bafd-92bdf8926baa" providerId="ADAL" clId="{7FDB20A2-AD71-45DE-83FC-B0083CC9DB6B}" dt="2020-01-27T15:45:17.396" v="537" actId="13926"/>
        <pc:sldMkLst>
          <pc:docMk/>
          <pc:sldMk cId="36917022" sldId="360"/>
        </pc:sldMkLst>
        <pc:spChg chg="mod">
          <ac:chgData name="Ellan Winter" userId="9a80851c-dfd5-4a04-bafd-92bdf8926baa" providerId="ADAL" clId="{7FDB20A2-AD71-45DE-83FC-B0083CC9DB6B}" dt="2020-01-27T15:45:17.396" v="537" actId="13926"/>
          <ac:spMkLst>
            <pc:docMk/>
            <pc:sldMk cId="36917022" sldId="360"/>
            <ac:spMk id="19" creationId="{5252A847-DE45-4FA3-A1F8-EEBEB845FF8E}"/>
          </ac:spMkLst>
        </pc:spChg>
      </pc:sldChg>
      <pc:sldChg chg="addSp delSp modSp">
        <pc:chgData name="Ellan Winter" userId="9a80851c-dfd5-4a04-bafd-92bdf8926baa" providerId="ADAL" clId="{7FDB20A2-AD71-45DE-83FC-B0083CC9DB6B}" dt="2020-01-27T15:33:28.493" v="536" actId="6549"/>
        <pc:sldMkLst>
          <pc:docMk/>
          <pc:sldMk cId="1035052751" sldId="361"/>
        </pc:sldMkLst>
        <pc:spChg chg="add del mod">
          <ac:chgData name="Ellan Winter" userId="9a80851c-dfd5-4a04-bafd-92bdf8926baa" providerId="ADAL" clId="{7FDB20A2-AD71-45DE-83FC-B0083CC9DB6B}" dt="2020-01-27T13:39:57.383" v="93" actId="478"/>
          <ac:spMkLst>
            <pc:docMk/>
            <pc:sldMk cId="1035052751" sldId="361"/>
            <ac:spMk id="2" creationId="{C8295E91-852A-4489-BAF5-15EE335514B5}"/>
          </ac:spMkLst>
        </pc:spChg>
        <pc:spChg chg="del">
          <ac:chgData name="Ellan Winter" userId="9a80851c-dfd5-4a04-bafd-92bdf8926baa" providerId="ADAL" clId="{7FDB20A2-AD71-45DE-83FC-B0083CC9DB6B}" dt="2020-01-27T13:37:36.618" v="10" actId="478"/>
          <ac:spMkLst>
            <pc:docMk/>
            <pc:sldMk cId="1035052751" sldId="361"/>
            <ac:spMk id="9" creationId="{7FB9FA9D-26EA-4D20-807E-B2CF170327D0}"/>
          </ac:spMkLst>
        </pc:spChg>
        <pc:spChg chg="del">
          <ac:chgData name="Ellan Winter" userId="9a80851c-dfd5-4a04-bafd-92bdf8926baa" providerId="ADAL" clId="{7FDB20A2-AD71-45DE-83FC-B0083CC9DB6B}" dt="2020-01-27T13:37:36.618" v="10" actId="478"/>
          <ac:spMkLst>
            <pc:docMk/>
            <pc:sldMk cId="1035052751" sldId="361"/>
            <ac:spMk id="11" creationId="{CC58808E-4393-4BC4-9B4A-C07274F265DE}"/>
          </ac:spMkLst>
        </pc:spChg>
        <pc:spChg chg="add del mod">
          <ac:chgData name="Ellan Winter" userId="9a80851c-dfd5-4a04-bafd-92bdf8926baa" providerId="ADAL" clId="{7FDB20A2-AD71-45DE-83FC-B0083CC9DB6B}" dt="2020-01-27T13:39:55.215" v="92" actId="478"/>
          <ac:spMkLst>
            <pc:docMk/>
            <pc:sldMk cId="1035052751" sldId="361"/>
            <ac:spMk id="17" creationId="{4E7AF1A6-70CA-4ED3-8139-345D259AD9F4}"/>
          </ac:spMkLst>
        </pc:spChg>
        <pc:spChg chg="mod">
          <ac:chgData name="Ellan Winter" userId="9a80851c-dfd5-4a04-bafd-92bdf8926baa" providerId="ADAL" clId="{7FDB20A2-AD71-45DE-83FC-B0083CC9DB6B}" dt="2020-01-27T13:38:09.068" v="85" actId="20577"/>
          <ac:spMkLst>
            <pc:docMk/>
            <pc:sldMk cId="1035052751" sldId="361"/>
            <ac:spMk id="19" creationId="{5252A847-DE45-4FA3-A1F8-EEBEB845FF8E}"/>
          </ac:spMkLst>
        </pc:spChg>
        <pc:spChg chg="add del">
          <ac:chgData name="Ellan Winter" userId="9a80851c-dfd5-4a04-bafd-92bdf8926baa" providerId="ADAL" clId="{7FDB20A2-AD71-45DE-83FC-B0083CC9DB6B}" dt="2020-01-27T13:37:36.618" v="10" actId="478"/>
          <ac:spMkLst>
            <pc:docMk/>
            <pc:sldMk cId="1035052751" sldId="361"/>
            <ac:spMk id="21" creationId="{03FE989C-7010-4249-9F37-D5F2DDB9E02A}"/>
          </ac:spMkLst>
        </pc:spChg>
        <pc:spChg chg="add del">
          <ac:chgData name="Ellan Winter" userId="9a80851c-dfd5-4a04-bafd-92bdf8926baa" providerId="ADAL" clId="{7FDB20A2-AD71-45DE-83FC-B0083CC9DB6B}" dt="2020-01-27T13:37:36.618" v="10" actId="478"/>
          <ac:spMkLst>
            <pc:docMk/>
            <pc:sldMk cId="1035052751" sldId="361"/>
            <ac:spMk id="22" creationId="{439FA2EC-5FC5-4561-ADB7-40F3E0EB7996}"/>
          </ac:spMkLst>
        </pc:spChg>
        <pc:spChg chg="del">
          <ac:chgData name="Ellan Winter" userId="9a80851c-dfd5-4a04-bafd-92bdf8926baa" providerId="ADAL" clId="{7FDB20A2-AD71-45DE-83FC-B0083CC9DB6B}" dt="2020-01-27T13:37:36.618" v="10" actId="478"/>
          <ac:spMkLst>
            <pc:docMk/>
            <pc:sldMk cId="1035052751" sldId="361"/>
            <ac:spMk id="23" creationId="{94BAD90C-A4E5-408A-B7C3-24499F584894}"/>
          </ac:spMkLst>
        </pc:spChg>
        <pc:spChg chg="del">
          <ac:chgData name="Ellan Winter" userId="9a80851c-dfd5-4a04-bafd-92bdf8926baa" providerId="ADAL" clId="{7FDB20A2-AD71-45DE-83FC-B0083CC9DB6B}" dt="2020-01-27T13:37:36.618" v="10" actId="478"/>
          <ac:spMkLst>
            <pc:docMk/>
            <pc:sldMk cId="1035052751" sldId="361"/>
            <ac:spMk id="24" creationId="{C4A521C7-99F0-439C-8AE9-BA84AE2E06C2}"/>
          </ac:spMkLst>
        </pc:spChg>
        <pc:spChg chg="del">
          <ac:chgData name="Ellan Winter" userId="9a80851c-dfd5-4a04-bafd-92bdf8926baa" providerId="ADAL" clId="{7FDB20A2-AD71-45DE-83FC-B0083CC9DB6B}" dt="2020-01-27T13:37:36.618" v="10" actId="478"/>
          <ac:spMkLst>
            <pc:docMk/>
            <pc:sldMk cId="1035052751" sldId="361"/>
            <ac:spMk id="25" creationId="{9887E737-94E5-463A-8888-1FE2B46049C4}"/>
          </ac:spMkLst>
        </pc:spChg>
        <pc:spChg chg="del">
          <ac:chgData name="Ellan Winter" userId="9a80851c-dfd5-4a04-bafd-92bdf8926baa" providerId="ADAL" clId="{7FDB20A2-AD71-45DE-83FC-B0083CC9DB6B}" dt="2020-01-27T13:37:36.618" v="10" actId="478"/>
          <ac:spMkLst>
            <pc:docMk/>
            <pc:sldMk cId="1035052751" sldId="361"/>
            <ac:spMk id="26" creationId="{9394F509-8C75-4509-90A6-3C37E7D8F53B}"/>
          </ac:spMkLst>
        </pc:spChg>
        <pc:grpChg chg="add del">
          <ac:chgData name="Ellan Winter" userId="9a80851c-dfd5-4a04-bafd-92bdf8926baa" providerId="ADAL" clId="{7FDB20A2-AD71-45DE-83FC-B0083CC9DB6B}" dt="2020-01-27T13:37:36.618" v="10" actId="478"/>
          <ac:grpSpMkLst>
            <pc:docMk/>
            <pc:sldMk cId="1035052751" sldId="361"/>
            <ac:grpSpMk id="14" creationId="{46E900DB-A0CF-431B-A0B5-181FD019FD90}"/>
          </ac:grpSpMkLst>
        </pc:grpChg>
        <pc:graphicFrameChg chg="add del mod modGraphic">
          <ac:chgData name="Ellan Winter" userId="9a80851c-dfd5-4a04-bafd-92bdf8926baa" providerId="ADAL" clId="{7FDB20A2-AD71-45DE-83FC-B0083CC9DB6B}" dt="2020-01-27T15:33:16.053" v="528" actId="478"/>
          <ac:graphicFrameMkLst>
            <pc:docMk/>
            <pc:sldMk cId="1035052751" sldId="361"/>
            <ac:graphicFrameMk id="3" creationId="{DFC131EE-FAA0-48A6-AE95-7B8D22D60F82}"/>
          </ac:graphicFrameMkLst>
        </pc:graphicFrameChg>
        <pc:graphicFrameChg chg="add del mod modGraphic">
          <ac:chgData name="Ellan Winter" userId="9a80851c-dfd5-4a04-bafd-92bdf8926baa" providerId="ADAL" clId="{7FDB20A2-AD71-45DE-83FC-B0083CC9DB6B}" dt="2020-01-27T15:33:16.053" v="528" actId="478"/>
          <ac:graphicFrameMkLst>
            <pc:docMk/>
            <pc:sldMk cId="1035052751" sldId="361"/>
            <ac:graphicFrameMk id="29" creationId="{2D1528B6-6D73-48EE-91FD-1BA137EC4C40}"/>
          </ac:graphicFrameMkLst>
        </pc:graphicFrameChg>
        <pc:graphicFrameChg chg="add del mod modGraphic">
          <ac:chgData name="Ellan Winter" userId="9a80851c-dfd5-4a04-bafd-92bdf8926baa" providerId="ADAL" clId="{7FDB20A2-AD71-45DE-83FC-B0083CC9DB6B}" dt="2020-01-27T15:33:16.053" v="528" actId="478"/>
          <ac:graphicFrameMkLst>
            <pc:docMk/>
            <pc:sldMk cId="1035052751" sldId="361"/>
            <ac:graphicFrameMk id="30" creationId="{8AEC61C1-F2C9-4C20-893D-5D5683A42BB2}"/>
          </ac:graphicFrameMkLst>
        </pc:graphicFrameChg>
        <pc:graphicFrameChg chg="add del mod modGraphic">
          <ac:chgData name="Ellan Winter" userId="9a80851c-dfd5-4a04-bafd-92bdf8926baa" providerId="ADAL" clId="{7FDB20A2-AD71-45DE-83FC-B0083CC9DB6B}" dt="2020-01-27T15:33:16.053" v="528" actId="478"/>
          <ac:graphicFrameMkLst>
            <pc:docMk/>
            <pc:sldMk cId="1035052751" sldId="361"/>
            <ac:graphicFrameMk id="31" creationId="{72755F18-CE8A-41C1-B33D-38673648CB60}"/>
          </ac:graphicFrameMkLst>
        </pc:graphicFrameChg>
        <pc:graphicFrameChg chg="add del mod modGraphic">
          <ac:chgData name="Ellan Winter" userId="9a80851c-dfd5-4a04-bafd-92bdf8926baa" providerId="ADAL" clId="{7FDB20A2-AD71-45DE-83FC-B0083CC9DB6B}" dt="2020-01-27T15:33:16.053" v="528" actId="478"/>
          <ac:graphicFrameMkLst>
            <pc:docMk/>
            <pc:sldMk cId="1035052751" sldId="361"/>
            <ac:graphicFrameMk id="32" creationId="{8212B294-47AE-410D-8CD7-5AF793A31523}"/>
          </ac:graphicFrameMkLst>
        </pc:graphicFrameChg>
        <pc:graphicFrameChg chg="add del mod modGraphic">
          <ac:chgData name="Ellan Winter" userId="9a80851c-dfd5-4a04-bafd-92bdf8926baa" providerId="ADAL" clId="{7FDB20A2-AD71-45DE-83FC-B0083CC9DB6B}" dt="2020-01-27T15:33:16.053" v="528" actId="478"/>
          <ac:graphicFrameMkLst>
            <pc:docMk/>
            <pc:sldMk cId="1035052751" sldId="361"/>
            <ac:graphicFrameMk id="33" creationId="{127DAD3C-889D-4EAD-BEF5-89FB8D96B874}"/>
          </ac:graphicFrameMkLst>
        </pc:graphicFrameChg>
        <pc:graphicFrameChg chg="add del mod modGraphic">
          <ac:chgData name="Ellan Winter" userId="9a80851c-dfd5-4a04-bafd-92bdf8926baa" providerId="ADAL" clId="{7FDB20A2-AD71-45DE-83FC-B0083CC9DB6B}" dt="2020-01-27T15:33:16.053" v="528" actId="478"/>
          <ac:graphicFrameMkLst>
            <pc:docMk/>
            <pc:sldMk cId="1035052751" sldId="361"/>
            <ac:graphicFrameMk id="34" creationId="{BC99004A-5153-433B-8744-A5DA1EE884E4}"/>
          </ac:graphicFrameMkLst>
        </pc:graphicFrameChg>
        <pc:graphicFrameChg chg="add modGraphic">
          <ac:chgData name="Ellan Winter" userId="9a80851c-dfd5-4a04-bafd-92bdf8926baa" providerId="ADAL" clId="{7FDB20A2-AD71-45DE-83FC-B0083CC9DB6B}" dt="2020-01-27T15:33:20.955" v="530" actId="6549"/>
          <ac:graphicFrameMkLst>
            <pc:docMk/>
            <pc:sldMk cId="1035052751" sldId="361"/>
            <ac:graphicFrameMk id="35" creationId="{C0DC0D82-3FFE-4C07-9C36-BEC79620A371}"/>
          </ac:graphicFrameMkLst>
        </pc:graphicFrameChg>
        <pc:graphicFrameChg chg="add modGraphic">
          <ac:chgData name="Ellan Winter" userId="9a80851c-dfd5-4a04-bafd-92bdf8926baa" providerId="ADAL" clId="{7FDB20A2-AD71-45DE-83FC-B0083CC9DB6B}" dt="2020-01-27T15:33:28.493" v="536" actId="6549"/>
          <ac:graphicFrameMkLst>
            <pc:docMk/>
            <pc:sldMk cId="1035052751" sldId="361"/>
            <ac:graphicFrameMk id="36" creationId="{C0B0BBD8-599C-4B4A-9760-52C349206CA1}"/>
          </ac:graphicFrameMkLst>
        </pc:graphicFrameChg>
        <pc:graphicFrameChg chg="add modGraphic">
          <ac:chgData name="Ellan Winter" userId="9a80851c-dfd5-4a04-bafd-92bdf8926baa" providerId="ADAL" clId="{7FDB20A2-AD71-45DE-83FC-B0083CC9DB6B}" dt="2020-01-27T15:33:22.053" v="531" actId="6549"/>
          <ac:graphicFrameMkLst>
            <pc:docMk/>
            <pc:sldMk cId="1035052751" sldId="361"/>
            <ac:graphicFrameMk id="37" creationId="{822F6B04-F89F-4B3D-B545-BE5550298D7F}"/>
          </ac:graphicFrameMkLst>
        </pc:graphicFrameChg>
        <pc:graphicFrameChg chg="add modGraphic">
          <ac:chgData name="Ellan Winter" userId="9a80851c-dfd5-4a04-bafd-92bdf8926baa" providerId="ADAL" clId="{7FDB20A2-AD71-45DE-83FC-B0083CC9DB6B}" dt="2020-01-27T15:33:27.128" v="535" actId="6549"/>
          <ac:graphicFrameMkLst>
            <pc:docMk/>
            <pc:sldMk cId="1035052751" sldId="361"/>
            <ac:graphicFrameMk id="38" creationId="{43B7661E-5321-4B07-915E-E8900EB4B995}"/>
          </ac:graphicFrameMkLst>
        </pc:graphicFrameChg>
        <pc:graphicFrameChg chg="add modGraphic">
          <ac:chgData name="Ellan Winter" userId="9a80851c-dfd5-4a04-bafd-92bdf8926baa" providerId="ADAL" clId="{7FDB20A2-AD71-45DE-83FC-B0083CC9DB6B}" dt="2020-01-27T15:33:23.162" v="532" actId="6549"/>
          <ac:graphicFrameMkLst>
            <pc:docMk/>
            <pc:sldMk cId="1035052751" sldId="361"/>
            <ac:graphicFrameMk id="39" creationId="{E4E190D1-4A6D-48B6-A325-0D52D07C9A0F}"/>
          </ac:graphicFrameMkLst>
        </pc:graphicFrameChg>
        <pc:graphicFrameChg chg="add modGraphic">
          <ac:chgData name="Ellan Winter" userId="9a80851c-dfd5-4a04-bafd-92bdf8926baa" providerId="ADAL" clId="{7FDB20A2-AD71-45DE-83FC-B0083CC9DB6B}" dt="2020-01-27T15:33:25.877" v="534" actId="6549"/>
          <ac:graphicFrameMkLst>
            <pc:docMk/>
            <pc:sldMk cId="1035052751" sldId="361"/>
            <ac:graphicFrameMk id="40" creationId="{CADE04D1-728F-4526-AA99-6C83E9121ADC}"/>
          </ac:graphicFrameMkLst>
        </pc:graphicFrameChg>
        <pc:graphicFrameChg chg="add modGraphic">
          <ac:chgData name="Ellan Winter" userId="9a80851c-dfd5-4a04-bafd-92bdf8926baa" providerId="ADAL" clId="{7FDB20A2-AD71-45DE-83FC-B0083CC9DB6B}" dt="2020-01-27T15:33:24.444" v="533" actId="6549"/>
          <ac:graphicFrameMkLst>
            <pc:docMk/>
            <pc:sldMk cId="1035052751" sldId="361"/>
            <ac:graphicFrameMk id="41" creationId="{69C2299D-1F7B-417F-8D55-3F3232631EEC}"/>
          </ac:graphicFrameMkLst>
        </pc:graphicFrameChg>
      </pc:sldChg>
      <pc:sldChg chg="modSp">
        <pc:chgData name="Ellan Winter" userId="9a80851c-dfd5-4a04-bafd-92bdf8926baa" providerId="ADAL" clId="{7FDB20A2-AD71-45DE-83FC-B0083CC9DB6B}" dt="2020-01-27T15:50:23.456" v="660" actId="20577"/>
        <pc:sldMkLst>
          <pc:docMk/>
          <pc:sldMk cId="310986706" sldId="386"/>
        </pc:sldMkLst>
        <pc:spChg chg="mod">
          <ac:chgData name="Ellan Winter" userId="9a80851c-dfd5-4a04-bafd-92bdf8926baa" providerId="ADAL" clId="{7FDB20A2-AD71-45DE-83FC-B0083CC9DB6B}" dt="2020-01-27T15:50:23.456" v="660" actId="20577"/>
          <ac:spMkLst>
            <pc:docMk/>
            <pc:sldMk cId="310986706" sldId="386"/>
            <ac:spMk id="19" creationId="{5252A847-DE45-4FA3-A1F8-EEBEB845FF8E}"/>
          </ac:spMkLst>
        </pc:spChg>
      </pc:sldChg>
      <pc:sldChg chg="modSp">
        <pc:chgData name="Ellan Winter" userId="9a80851c-dfd5-4a04-bafd-92bdf8926baa" providerId="ADAL" clId="{7FDB20A2-AD71-45DE-83FC-B0083CC9DB6B}" dt="2020-01-27T13:30:51.334" v="1" actId="404"/>
        <pc:sldMkLst>
          <pc:docMk/>
          <pc:sldMk cId="3401100034" sldId="390"/>
        </pc:sldMkLst>
        <pc:spChg chg="mod">
          <ac:chgData name="Ellan Winter" userId="9a80851c-dfd5-4a04-bafd-92bdf8926baa" providerId="ADAL" clId="{7FDB20A2-AD71-45DE-83FC-B0083CC9DB6B}" dt="2020-01-27T13:30:51.334" v="1" actId="404"/>
          <ac:spMkLst>
            <pc:docMk/>
            <pc:sldMk cId="3401100034" sldId="390"/>
            <ac:spMk id="7" creationId="{C0CD6503-388C-4F9E-9FB0-9053D8579D01}"/>
          </ac:spMkLst>
        </pc:spChg>
      </pc:sldChg>
      <pc:sldChg chg="addSp delSp modSp">
        <pc:chgData name="Ellan Winter" userId="9a80851c-dfd5-4a04-bafd-92bdf8926baa" providerId="ADAL" clId="{7FDB20A2-AD71-45DE-83FC-B0083CC9DB6B}" dt="2020-01-27T15:32:51.218" v="527" actId="207"/>
        <pc:sldMkLst>
          <pc:docMk/>
          <pc:sldMk cId="3416627460" sldId="393"/>
        </pc:sldMkLst>
        <pc:spChg chg="del">
          <ac:chgData name="Ellan Winter" userId="9a80851c-dfd5-4a04-bafd-92bdf8926baa" providerId="ADAL" clId="{7FDB20A2-AD71-45DE-83FC-B0083CC9DB6B}" dt="2020-01-27T13:37:42.715" v="11" actId="478"/>
          <ac:spMkLst>
            <pc:docMk/>
            <pc:sldMk cId="3416627460" sldId="393"/>
            <ac:spMk id="9" creationId="{7FB9FA9D-26EA-4D20-807E-B2CF170327D0}"/>
          </ac:spMkLst>
        </pc:spChg>
        <pc:spChg chg="del">
          <ac:chgData name="Ellan Winter" userId="9a80851c-dfd5-4a04-bafd-92bdf8926baa" providerId="ADAL" clId="{7FDB20A2-AD71-45DE-83FC-B0083CC9DB6B}" dt="2020-01-27T13:37:42.715" v="11" actId="478"/>
          <ac:spMkLst>
            <pc:docMk/>
            <pc:sldMk cId="3416627460" sldId="393"/>
            <ac:spMk id="11" creationId="{CC58808E-4393-4BC4-9B4A-C07274F265DE}"/>
          </ac:spMkLst>
        </pc:spChg>
        <pc:spChg chg="mod">
          <ac:chgData name="Ellan Winter" userId="9a80851c-dfd5-4a04-bafd-92bdf8926baa" providerId="ADAL" clId="{7FDB20A2-AD71-45DE-83FC-B0083CC9DB6B}" dt="2020-01-27T15:32:51.218" v="527" actId="207"/>
          <ac:spMkLst>
            <pc:docMk/>
            <pc:sldMk cId="3416627460" sldId="393"/>
            <ac:spMk id="19" creationId="{5252A847-DE45-4FA3-A1F8-EEBEB845FF8E}"/>
          </ac:spMkLst>
        </pc:spChg>
        <pc:spChg chg="del">
          <ac:chgData name="Ellan Winter" userId="9a80851c-dfd5-4a04-bafd-92bdf8926baa" providerId="ADAL" clId="{7FDB20A2-AD71-45DE-83FC-B0083CC9DB6B}" dt="2020-01-27T13:37:42.715" v="11" actId="478"/>
          <ac:spMkLst>
            <pc:docMk/>
            <pc:sldMk cId="3416627460" sldId="393"/>
            <ac:spMk id="21" creationId="{03FE989C-7010-4249-9F37-D5F2DDB9E02A}"/>
          </ac:spMkLst>
        </pc:spChg>
        <pc:spChg chg="del">
          <ac:chgData name="Ellan Winter" userId="9a80851c-dfd5-4a04-bafd-92bdf8926baa" providerId="ADAL" clId="{7FDB20A2-AD71-45DE-83FC-B0083CC9DB6B}" dt="2020-01-27T13:37:42.715" v="11" actId="478"/>
          <ac:spMkLst>
            <pc:docMk/>
            <pc:sldMk cId="3416627460" sldId="393"/>
            <ac:spMk id="22" creationId="{439FA2EC-5FC5-4561-ADB7-40F3E0EB7996}"/>
          </ac:spMkLst>
        </pc:spChg>
        <pc:spChg chg="del">
          <ac:chgData name="Ellan Winter" userId="9a80851c-dfd5-4a04-bafd-92bdf8926baa" providerId="ADAL" clId="{7FDB20A2-AD71-45DE-83FC-B0083CC9DB6B}" dt="2020-01-27T13:37:42.715" v="11" actId="478"/>
          <ac:spMkLst>
            <pc:docMk/>
            <pc:sldMk cId="3416627460" sldId="393"/>
            <ac:spMk id="23" creationId="{94BAD90C-A4E5-408A-B7C3-24499F584894}"/>
          </ac:spMkLst>
        </pc:spChg>
        <pc:spChg chg="del">
          <ac:chgData name="Ellan Winter" userId="9a80851c-dfd5-4a04-bafd-92bdf8926baa" providerId="ADAL" clId="{7FDB20A2-AD71-45DE-83FC-B0083CC9DB6B}" dt="2020-01-27T13:37:42.715" v="11" actId="478"/>
          <ac:spMkLst>
            <pc:docMk/>
            <pc:sldMk cId="3416627460" sldId="393"/>
            <ac:spMk id="24" creationId="{C4A521C7-99F0-439C-8AE9-BA84AE2E06C2}"/>
          </ac:spMkLst>
        </pc:spChg>
        <pc:spChg chg="del">
          <ac:chgData name="Ellan Winter" userId="9a80851c-dfd5-4a04-bafd-92bdf8926baa" providerId="ADAL" clId="{7FDB20A2-AD71-45DE-83FC-B0083CC9DB6B}" dt="2020-01-27T13:37:42.715" v="11" actId="478"/>
          <ac:spMkLst>
            <pc:docMk/>
            <pc:sldMk cId="3416627460" sldId="393"/>
            <ac:spMk id="25" creationId="{9887E737-94E5-463A-8888-1FE2B46049C4}"/>
          </ac:spMkLst>
        </pc:spChg>
        <pc:spChg chg="del">
          <ac:chgData name="Ellan Winter" userId="9a80851c-dfd5-4a04-bafd-92bdf8926baa" providerId="ADAL" clId="{7FDB20A2-AD71-45DE-83FC-B0083CC9DB6B}" dt="2020-01-27T13:37:42.715" v="11" actId="478"/>
          <ac:spMkLst>
            <pc:docMk/>
            <pc:sldMk cId="3416627460" sldId="393"/>
            <ac:spMk id="26" creationId="{9394F509-8C75-4509-90A6-3C37E7D8F53B}"/>
          </ac:spMkLst>
        </pc:spChg>
        <pc:grpChg chg="del mod">
          <ac:chgData name="Ellan Winter" userId="9a80851c-dfd5-4a04-bafd-92bdf8926baa" providerId="ADAL" clId="{7FDB20A2-AD71-45DE-83FC-B0083CC9DB6B}" dt="2020-01-27T13:37:42.715" v="11" actId="478"/>
          <ac:grpSpMkLst>
            <pc:docMk/>
            <pc:sldMk cId="3416627460" sldId="393"/>
            <ac:grpSpMk id="14" creationId="{46E900DB-A0CF-431B-A0B5-181FD019FD90}"/>
          </ac:grpSpMkLst>
        </pc:grpChg>
        <pc:graphicFrameChg chg="add mod modGraphic">
          <ac:chgData name="Ellan Winter" userId="9a80851c-dfd5-4a04-bafd-92bdf8926baa" providerId="ADAL" clId="{7FDB20A2-AD71-45DE-83FC-B0083CC9DB6B}" dt="2020-01-27T15:31:09.910" v="449" actId="255"/>
          <ac:graphicFrameMkLst>
            <pc:docMk/>
            <pc:sldMk cId="3416627460" sldId="393"/>
            <ac:graphicFrameMk id="16" creationId="{4ACB11EA-E85F-4F53-B530-0D4A7AFF1CD5}"/>
          </ac:graphicFrameMkLst>
        </pc:graphicFrameChg>
        <pc:graphicFrameChg chg="add mod modGraphic">
          <ac:chgData name="Ellan Winter" userId="9a80851c-dfd5-4a04-bafd-92bdf8926baa" providerId="ADAL" clId="{7FDB20A2-AD71-45DE-83FC-B0083CC9DB6B}" dt="2020-01-27T15:32:29.005" v="494" actId="207"/>
          <ac:graphicFrameMkLst>
            <pc:docMk/>
            <pc:sldMk cId="3416627460" sldId="393"/>
            <ac:graphicFrameMk id="17" creationId="{13E62145-2F7A-454C-B1B9-CAD7ECA0E481}"/>
          </ac:graphicFrameMkLst>
        </pc:graphicFrameChg>
        <pc:graphicFrameChg chg="add mod modGraphic">
          <ac:chgData name="Ellan Winter" userId="9a80851c-dfd5-4a04-bafd-92bdf8926baa" providerId="ADAL" clId="{7FDB20A2-AD71-45DE-83FC-B0083CC9DB6B}" dt="2020-01-27T15:31:21.751" v="451" actId="255"/>
          <ac:graphicFrameMkLst>
            <pc:docMk/>
            <pc:sldMk cId="3416627460" sldId="393"/>
            <ac:graphicFrameMk id="18" creationId="{F5A5C5C9-90C7-439E-8C84-83519EEF4256}"/>
          </ac:graphicFrameMkLst>
        </pc:graphicFrameChg>
        <pc:graphicFrameChg chg="add mod modGraphic">
          <ac:chgData name="Ellan Winter" userId="9a80851c-dfd5-4a04-bafd-92bdf8926baa" providerId="ADAL" clId="{7FDB20A2-AD71-45DE-83FC-B0083CC9DB6B}" dt="2020-01-27T15:32:31.379" v="495" actId="207"/>
          <ac:graphicFrameMkLst>
            <pc:docMk/>
            <pc:sldMk cId="3416627460" sldId="393"/>
            <ac:graphicFrameMk id="29" creationId="{B2C90B36-5304-423B-8265-5B21037CA35F}"/>
          </ac:graphicFrameMkLst>
        </pc:graphicFrameChg>
        <pc:graphicFrameChg chg="add mod modGraphic">
          <ac:chgData name="Ellan Winter" userId="9a80851c-dfd5-4a04-bafd-92bdf8926baa" providerId="ADAL" clId="{7FDB20A2-AD71-45DE-83FC-B0083CC9DB6B}" dt="2020-01-27T15:31:27.108" v="452" actId="255"/>
          <ac:graphicFrameMkLst>
            <pc:docMk/>
            <pc:sldMk cId="3416627460" sldId="393"/>
            <ac:graphicFrameMk id="30" creationId="{93B58A42-33C1-4387-8609-25588791F807}"/>
          </ac:graphicFrameMkLst>
        </pc:graphicFrameChg>
        <pc:graphicFrameChg chg="add mod modGraphic">
          <ac:chgData name="Ellan Winter" userId="9a80851c-dfd5-4a04-bafd-92bdf8926baa" providerId="ADAL" clId="{7FDB20A2-AD71-45DE-83FC-B0083CC9DB6B}" dt="2020-01-27T15:32:34.550" v="496" actId="207"/>
          <ac:graphicFrameMkLst>
            <pc:docMk/>
            <pc:sldMk cId="3416627460" sldId="393"/>
            <ac:graphicFrameMk id="31" creationId="{A9D28D63-41E1-46B8-BD65-055A99C5B083}"/>
          </ac:graphicFrameMkLst>
        </pc:graphicFrameChg>
        <pc:graphicFrameChg chg="add mod modGraphic">
          <ac:chgData name="Ellan Winter" userId="9a80851c-dfd5-4a04-bafd-92bdf8926baa" providerId="ADAL" clId="{7FDB20A2-AD71-45DE-83FC-B0083CC9DB6B}" dt="2020-01-27T15:31:30.978" v="453" actId="255"/>
          <ac:graphicFrameMkLst>
            <pc:docMk/>
            <pc:sldMk cId="3416627460" sldId="393"/>
            <ac:graphicFrameMk id="32" creationId="{7BB3E69E-2D82-451A-88A0-2F6763A4B105}"/>
          </ac:graphicFrameMkLst>
        </pc:graphicFrameChg>
      </pc:sldChg>
      <pc:sldChg chg="modSp">
        <pc:chgData name="Ellan Winter" userId="9a80851c-dfd5-4a04-bafd-92bdf8926baa" providerId="ADAL" clId="{7FDB20A2-AD71-45DE-83FC-B0083CC9DB6B}" dt="2020-01-27T15:47:18.939" v="538" actId="13926"/>
        <pc:sldMkLst>
          <pc:docMk/>
          <pc:sldMk cId="4124881946" sldId="395"/>
        </pc:sldMkLst>
        <pc:spChg chg="mod">
          <ac:chgData name="Ellan Winter" userId="9a80851c-dfd5-4a04-bafd-92bdf8926baa" providerId="ADAL" clId="{7FDB20A2-AD71-45DE-83FC-B0083CC9DB6B}" dt="2020-01-27T15:47:18.939" v="538" actId="13926"/>
          <ac:spMkLst>
            <pc:docMk/>
            <pc:sldMk cId="4124881946" sldId="395"/>
            <ac:spMk id="19" creationId="{5252A847-DE45-4FA3-A1F8-EEBEB845FF8E}"/>
          </ac:spMkLst>
        </pc:spChg>
      </pc:sldChg>
      <pc:sldChg chg="modSp">
        <pc:chgData name="Ellan Winter" userId="9a80851c-dfd5-4a04-bafd-92bdf8926baa" providerId="ADAL" clId="{7FDB20A2-AD71-45DE-83FC-B0083CC9DB6B}" dt="2020-01-27T15:49:50.669" v="603" actId="20577"/>
        <pc:sldMkLst>
          <pc:docMk/>
          <pc:sldMk cId="3432129322" sldId="397"/>
        </pc:sldMkLst>
        <pc:spChg chg="mod">
          <ac:chgData name="Ellan Winter" userId="9a80851c-dfd5-4a04-bafd-92bdf8926baa" providerId="ADAL" clId="{7FDB20A2-AD71-45DE-83FC-B0083CC9DB6B}" dt="2020-01-27T15:49:50.669" v="603" actId="20577"/>
          <ac:spMkLst>
            <pc:docMk/>
            <pc:sldMk cId="3432129322" sldId="397"/>
            <ac:spMk id="21" creationId="{43C493AC-3E96-429C-BC4B-49307E72B065}"/>
          </ac:spMkLst>
        </pc:spChg>
      </pc:sldChg>
      <pc:sldChg chg="modSp">
        <pc:chgData name="Ellan Winter" userId="9a80851c-dfd5-4a04-bafd-92bdf8926baa" providerId="ADAL" clId="{7FDB20A2-AD71-45DE-83FC-B0083CC9DB6B}" dt="2020-01-27T15:49:59.341" v="632" actId="20577"/>
        <pc:sldMkLst>
          <pc:docMk/>
          <pc:sldMk cId="3042264969" sldId="399"/>
        </pc:sldMkLst>
        <pc:spChg chg="mod">
          <ac:chgData name="Ellan Winter" userId="9a80851c-dfd5-4a04-bafd-92bdf8926baa" providerId="ADAL" clId="{7FDB20A2-AD71-45DE-83FC-B0083CC9DB6B}" dt="2020-01-27T15:49:59.341" v="632" actId="20577"/>
          <ac:spMkLst>
            <pc:docMk/>
            <pc:sldMk cId="3042264969" sldId="399"/>
            <ac:spMk id="21" creationId="{43C493AC-3E96-429C-BC4B-49307E72B065}"/>
          </ac:spMkLst>
        </pc:spChg>
      </pc:sldChg>
      <pc:sldChg chg="delSp modSp">
        <pc:chgData name="Ellan Winter" userId="9a80851c-dfd5-4a04-bafd-92bdf8926baa" providerId="ADAL" clId="{7FDB20A2-AD71-45DE-83FC-B0083CC9DB6B}" dt="2020-01-28T08:54:37.522" v="873" actId="478"/>
        <pc:sldMkLst>
          <pc:docMk/>
          <pc:sldMk cId="1039047063" sldId="400"/>
        </pc:sldMkLst>
        <pc:spChg chg="del">
          <ac:chgData name="Ellan Winter" userId="9a80851c-dfd5-4a04-bafd-92bdf8926baa" providerId="ADAL" clId="{7FDB20A2-AD71-45DE-83FC-B0083CC9DB6B}" dt="2020-01-28T08:54:37.522" v="873" actId="478"/>
          <ac:spMkLst>
            <pc:docMk/>
            <pc:sldMk cId="1039047063" sldId="400"/>
            <ac:spMk id="2" creationId="{D45B8C5B-FCCE-48B6-B0D1-D95DC8D6EC9C}"/>
          </ac:spMkLst>
        </pc:spChg>
        <pc:spChg chg="mod">
          <ac:chgData name="Ellan Winter" userId="9a80851c-dfd5-4a04-bafd-92bdf8926baa" providerId="ADAL" clId="{7FDB20A2-AD71-45DE-83FC-B0083CC9DB6B}" dt="2020-01-28T08:54:33.816" v="872" actId="13926"/>
          <ac:spMkLst>
            <pc:docMk/>
            <pc:sldMk cId="1039047063" sldId="400"/>
            <ac:spMk id="8" creationId="{964B1968-6844-4BF3-97B1-3538128B58A4}"/>
          </ac:spMkLst>
        </pc:spChg>
      </pc:sldChg>
      <pc:sldChg chg="addSp delSp modSp">
        <pc:chgData name="Ellan Winter" userId="9a80851c-dfd5-4a04-bafd-92bdf8926baa" providerId="ADAL" clId="{7FDB20A2-AD71-45DE-83FC-B0083CC9DB6B}" dt="2020-01-27T15:58:30.182" v="871" actId="20577"/>
        <pc:sldMkLst>
          <pc:docMk/>
          <pc:sldMk cId="3673386843" sldId="422"/>
        </pc:sldMkLst>
        <pc:spChg chg="add del mod">
          <ac:chgData name="Ellan Winter" userId="9a80851c-dfd5-4a04-bafd-92bdf8926baa" providerId="ADAL" clId="{7FDB20A2-AD71-45DE-83FC-B0083CC9DB6B}" dt="2020-01-27T15:54:10.443" v="748" actId="478"/>
          <ac:spMkLst>
            <pc:docMk/>
            <pc:sldMk cId="3673386843" sldId="422"/>
            <ac:spMk id="2" creationId="{E91F6523-7913-431B-985A-73D1D485DB53}"/>
          </ac:spMkLst>
        </pc:spChg>
        <pc:spChg chg="mod">
          <ac:chgData name="Ellan Winter" userId="9a80851c-dfd5-4a04-bafd-92bdf8926baa" providerId="ADAL" clId="{7FDB20A2-AD71-45DE-83FC-B0083CC9DB6B}" dt="2020-01-27T15:58:30.182" v="871" actId="20577"/>
          <ac:spMkLst>
            <pc:docMk/>
            <pc:sldMk cId="3673386843" sldId="422"/>
            <ac:spMk id="19" creationId="{5252A847-DE45-4FA3-A1F8-EEBEB845FF8E}"/>
          </ac:spMkLst>
        </pc:spChg>
      </pc:sldChg>
      <pc:sldChg chg="modSp">
        <pc:chgData name="Ellan Winter" userId="9a80851c-dfd5-4a04-bafd-92bdf8926baa" providerId="ADAL" clId="{7FDB20A2-AD71-45DE-83FC-B0083CC9DB6B}" dt="2020-01-27T15:50:36.307" v="685" actId="13926"/>
        <pc:sldMkLst>
          <pc:docMk/>
          <pc:sldMk cId="2082095176" sldId="423"/>
        </pc:sldMkLst>
        <pc:spChg chg="mod">
          <ac:chgData name="Ellan Winter" userId="9a80851c-dfd5-4a04-bafd-92bdf8926baa" providerId="ADAL" clId="{7FDB20A2-AD71-45DE-83FC-B0083CC9DB6B}" dt="2020-01-27T15:50:36.307" v="685" actId="13926"/>
          <ac:spMkLst>
            <pc:docMk/>
            <pc:sldMk cId="2082095176" sldId="423"/>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18/01/2021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Formal and Informal</a:t>
            </a:r>
            <a:endParaRPr lang="en-GB" sz="1600" b="1" dirty="0">
              <a:solidFill>
                <a:srgbClr val="E7E6E6">
                  <a:lumMod val="25000"/>
                </a:srgb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25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Recognising Formal and Informal Writing</a:t>
            </a:r>
            <a:endParaRPr lang="en-GB" sz="1200" b="1" dirty="0">
              <a:solidFill>
                <a:schemeClr val="bg2">
                  <a:lumMod val="25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44F56DFC-BC8F-4673-9CAF-D8A051B0E9D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69273E12-518F-4E4D-A044-98FC9B558DE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40110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Look at this piece of writing. Is it formal or informal?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400" b="1" dirty="0">
                <a:solidFill>
                  <a:schemeClr val="tx1"/>
                </a:solidFill>
                <a:latin typeface="Century Gothic" panose="020B0502020202020204" pitchFamily="34" charset="0"/>
              </a:rPr>
              <a:t>According to the government, it is recommended that individuals are conscious about their diet and exercise habits.</a:t>
            </a: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how you know.</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6CC1974B-122D-4476-BC41-5CE9135C945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1A915406-170A-4904-A6E0-EEAA4A2316E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10986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Look at this piece of writing. Is it formal or informal?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400" b="1" dirty="0">
                <a:solidFill>
                  <a:schemeClr val="tx1"/>
                </a:solidFill>
                <a:latin typeface="Century Gothic" panose="020B0502020202020204" pitchFamily="34" charset="0"/>
              </a:rPr>
              <a:t>According to the government, it is recommended that individuals are conscious about their diet and exercise habits.</a:t>
            </a: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how you know.</a:t>
            </a:r>
          </a:p>
          <a:p>
            <a:pPr lvl="0"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It is formal because...</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6CC1974B-122D-4476-BC41-5CE9135C945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1A915406-170A-4904-A6E0-EEAA4A2316E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08209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Look at this piece of writing. Is it formal or informal?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400" b="1" dirty="0">
                <a:solidFill>
                  <a:srgbClr val="FF0000"/>
                </a:solidFill>
                <a:latin typeface="Century Gothic" panose="020B0502020202020204" pitchFamily="34" charset="0"/>
              </a:rPr>
              <a:t>According</a:t>
            </a:r>
            <a:r>
              <a:rPr lang="en-GB" sz="2400" b="1" dirty="0">
                <a:solidFill>
                  <a:schemeClr val="tx1"/>
                </a:solidFill>
                <a:latin typeface="Century Gothic" panose="020B0502020202020204" pitchFamily="34" charset="0"/>
              </a:rPr>
              <a:t> </a:t>
            </a:r>
            <a:r>
              <a:rPr lang="en-GB" sz="2400" b="1" dirty="0">
                <a:solidFill>
                  <a:srgbClr val="FF0000"/>
                </a:solidFill>
                <a:latin typeface="Century Gothic" panose="020B0502020202020204" pitchFamily="34" charset="0"/>
              </a:rPr>
              <a:t>to</a:t>
            </a:r>
            <a:r>
              <a:rPr lang="en-GB" sz="2400" b="1" dirty="0">
                <a:solidFill>
                  <a:schemeClr val="tx1"/>
                </a:solidFill>
                <a:latin typeface="Century Gothic" panose="020B0502020202020204" pitchFamily="34" charset="0"/>
              </a:rPr>
              <a:t> the government, </a:t>
            </a:r>
            <a:r>
              <a:rPr lang="en-GB" sz="2400" b="1" dirty="0">
                <a:solidFill>
                  <a:srgbClr val="FF0000"/>
                </a:solidFill>
                <a:latin typeface="Century Gothic" panose="020B0502020202020204" pitchFamily="34" charset="0"/>
              </a:rPr>
              <a:t>it is recommended </a:t>
            </a:r>
            <a:r>
              <a:rPr lang="en-GB" sz="2400" b="1" dirty="0">
                <a:solidFill>
                  <a:schemeClr val="tx1"/>
                </a:solidFill>
                <a:latin typeface="Century Gothic" panose="020B0502020202020204" pitchFamily="34" charset="0"/>
              </a:rPr>
              <a:t>that </a:t>
            </a:r>
            <a:r>
              <a:rPr lang="en-GB" sz="2400" b="1" dirty="0">
                <a:solidFill>
                  <a:srgbClr val="FF0000"/>
                </a:solidFill>
                <a:latin typeface="Century Gothic" panose="020B0502020202020204" pitchFamily="34" charset="0"/>
              </a:rPr>
              <a:t>individuals</a:t>
            </a:r>
            <a:r>
              <a:rPr lang="en-GB" sz="2400" b="1" dirty="0">
                <a:solidFill>
                  <a:schemeClr val="tx1"/>
                </a:solidFill>
                <a:latin typeface="Century Gothic" panose="020B0502020202020204" pitchFamily="34" charset="0"/>
              </a:rPr>
              <a:t> are </a:t>
            </a:r>
            <a:r>
              <a:rPr lang="en-GB" sz="2400" b="1" dirty="0">
                <a:solidFill>
                  <a:srgbClr val="FF0000"/>
                </a:solidFill>
                <a:latin typeface="Century Gothic" panose="020B0502020202020204" pitchFamily="34" charset="0"/>
              </a:rPr>
              <a:t>conscious</a:t>
            </a:r>
            <a:r>
              <a:rPr lang="en-GB" sz="2400" b="1" dirty="0">
                <a:solidFill>
                  <a:schemeClr val="tx1"/>
                </a:solidFill>
                <a:latin typeface="Century Gothic" panose="020B0502020202020204" pitchFamily="34" charset="0"/>
              </a:rPr>
              <a:t> about their diet and exercise habits.</a:t>
            </a: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how you know.</a:t>
            </a:r>
          </a:p>
          <a:p>
            <a:pPr lvl="0" defTabSz="514350">
              <a:defRPr/>
            </a:pPr>
            <a:r>
              <a:rPr lang="en-GB" sz="2000" b="1" dirty="0">
                <a:solidFill>
                  <a:srgbClr val="FF0000"/>
                </a:solidFill>
                <a:latin typeface="Century Gothic" panose="020B0502020202020204" pitchFamily="34" charset="0"/>
              </a:rPr>
              <a:t>I know that it is written in a formal tone because it uses formal language such as ‘according to the government, it is recommended’ instead of ‘the government says you should’ instead of ‘been to’ and ‘continue’ instead of ‘carry on’.</a:t>
            </a: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6CC1974B-122D-4476-BC41-5CE9135C945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1A915406-170A-4904-A6E0-EEAA4A2316E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67338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Here is an extract from a weather forecast. Underline the parts that you think are too informal.</a:t>
            </a:r>
            <a:endParaRPr lang="en-GB" sz="2000"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2400" b="1" dirty="0">
                <a:solidFill>
                  <a:schemeClr val="tx1"/>
                </a:solidFill>
                <a:latin typeface="Century Gothic" panose="020B0502020202020204" pitchFamily="34" charset="0"/>
                <a:sym typeface="Wingdings" panose="05000000000000000000" pitchFamily="2" charset="2"/>
              </a:rPr>
              <a:t>The white stuff has hit the UK this week and Wednesday is gonna be freezing, with temperatures nosediving to minus two degrees.</a:t>
            </a:r>
          </a:p>
          <a:p>
            <a:endParaRPr lang="en-GB" sz="1600" b="1" dirty="0">
              <a:solidFill>
                <a:schemeClr val="tx1"/>
              </a:solidFill>
              <a:latin typeface="Century Gothic" panose="020B0502020202020204" pitchFamily="34" charset="0"/>
              <a:sym typeface="Wingdings" panose="05000000000000000000" pitchFamily="2" charset="2"/>
            </a:endParaRPr>
          </a:p>
          <a:p>
            <a:endParaRPr lang="en-GB" sz="24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Edit the extract by writing suggestions for the parts you have underlined.</a:t>
            </a:r>
          </a:p>
        </p:txBody>
      </p:sp>
      <p:pic>
        <p:nvPicPr>
          <p:cNvPr id="6" name="Picture 5" descr="A close up of a sign&#10;&#10;Description generated with high confidence">
            <a:extLst>
              <a:ext uri="{FF2B5EF4-FFF2-40B4-BE49-F238E27FC236}">
                <a16:creationId xmlns:a16="http://schemas.microsoft.com/office/drawing/2014/main" id="{FC33E723-5C20-4EF5-8A13-7C77E2712A7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5C7521E8-4242-4A3D-B7F4-325B478BDA7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63601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Here is an extract from a weather forecast. Underline the parts that you think are too informal.</a:t>
            </a:r>
            <a:endParaRPr lang="en-GB" sz="2000"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2400" b="1" dirty="0">
                <a:solidFill>
                  <a:schemeClr val="tx1"/>
                </a:solidFill>
                <a:latin typeface="Century Gothic" panose="020B0502020202020204" pitchFamily="34" charset="0"/>
                <a:sym typeface="Wingdings" panose="05000000000000000000" pitchFamily="2" charset="2"/>
              </a:rPr>
              <a:t>The </a:t>
            </a:r>
            <a:r>
              <a:rPr lang="en-GB" sz="2400" b="1" u="sng" dirty="0">
                <a:solidFill>
                  <a:srgbClr val="FF0000"/>
                </a:solidFill>
                <a:latin typeface="Century Gothic" panose="020B0502020202020204" pitchFamily="34" charset="0"/>
                <a:sym typeface="Wingdings" panose="05000000000000000000" pitchFamily="2" charset="2"/>
              </a:rPr>
              <a:t>white stuff </a:t>
            </a:r>
            <a:r>
              <a:rPr lang="en-GB" sz="2400" b="1" dirty="0">
                <a:solidFill>
                  <a:schemeClr val="tx1"/>
                </a:solidFill>
                <a:latin typeface="Century Gothic" panose="020B0502020202020204" pitchFamily="34" charset="0"/>
                <a:sym typeface="Wingdings" panose="05000000000000000000" pitchFamily="2" charset="2"/>
              </a:rPr>
              <a:t>has hit the UK this week and Wednesday is </a:t>
            </a:r>
            <a:r>
              <a:rPr lang="en-GB" sz="2400" b="1" u="sng" dirty="0" err="1">
                <a:solidFill>
                  <a:srgbClr val="FF0000"/>
                </a:solidFill>
                <a:latin typeface="Century Gothic" panose="020B0502020202020204" pitchFamily="34" charset="0"/>
                <a:sym typeface="Wingdings" panose="05000000000000000000" pitchFamily="2" charset="2"/>
              </a:rPr>
              <a:t>gonna</a:t>
            </a:r>
            <a:r>
              <a:rPr lang="en-GB" sz="2400" b="1" u="sng" dirty="0">
                <a:solidFill>
                  <a:srgbClr val="FF0000"/>
                </a:solidFill>
                <a:latin typeface="Century Gothic" panose="020B0502020202020204" pitchFamily="34" charset="0"/>
                <a:sym typeface="Wingdings" panose="05000000000000000000" pitchFamily="2" charset="2"/>
              </a:rPr>
              <a:t> be freezing</a:t>
            </a:r>
            <a:r>
              <a:rPr lang="en-GB" sz="2400" b="1" dirty="0">
                <a:solidFill>
                  <a:schemeClr val="tx1"/>
                </a:solidFill>
                <a:latin typeface="Century Gothic" panose="020B0502020202020204" pitchFamily="34" charset="0"/>
                <a:sym typeface="Wingdings" panose="05000000000000000000" pitchFamily="2" charset="2"/>
              </a:rPr>
              <a:t>, with temperatures </a:t>
            </a:r>
            <a:r>
              <a:rPr lang="en-GB" sz="2400" b="1" u="sng" dirty="0">
                <a:solidFill>
                  <a:srgbClr val="FF0000"/>
                </a:solidFill>
                <a:latin typeface="Century Gothic" panose="020B0502020202020204" pitchFamily="34" charset="0"/>
                <a:sym typeface="Wingdings" panose="05000000000000000000" pitchFamily="2" charset="2"/>
              </a:rPr>
              <a:t>nosediving</a:t>
            </a:r>
            <a:r>
              <a:rPr lang="en-GB" sz="2400" b="1" dirty="0">
                <a:solidFill>
                  <a:schemeClr val="tx1"/>
                </a:solidFill>
                <a:latin typeface="Century Gothic" panose="020B0502020202020204" pitchFamily="34" charset="0"/>
                <a:sym typeface="Wingdings" panose="05000000000000000000" pitchFamily="2" charset="2"/>
              </a:rPr>
              <a:t> to minus two degrees.</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Edit the extract by writing suggestions for the parts you have underlined.</a:t>
            </a:r>
            <a:endParaRPr lang="en-GB" sz="2000" b="1" dirty="0">
              <a:solidFill>
                <a:srgbClr val="FF0000"/>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rPr>
              <a:t>Various edited versions which include formal language, for example: </a:t>
            </a:r>
            <a:r>
              <a:rPr lang="en-GB" sz="2000" b="1" dirty="0">
                <a:solidFill>
                  <a:srgbClr val="FF0000"/>
                </a:solidFill>
                <a:latin typeface="Century Gothic" panose="020B0502020202020204" pitchFamily="34" charset="0"/>
                <a:sym typeface="Wingdings" panose="05000000000000000000" pitchFamily="2" charset="2"/>
              </a:rPr>
              <a:t>Snow has fallen on the UK this week and Wednesday is predicted to be the coldest day, with temperatures falling to minus two degrees.</a:t>
            </a:r>
          </a:p>
        </p:txBody>
      </p:sp>
      <p:pic>
        <p:nvPicPr>
          <p:cNvPr id="6" name="Picture 5" descr="A close up of a sign&#10;&#10;Description generated with high confidence">
            <a:extLst>
              <a:ext uri="{FF2B5EF4-FFF2-40B4-BE49-F238E27FC236}">
                <a16:creationId xmlns:a16="http://schemas.microsoft.com/office/drawing/2014/main" id="{110D9CE1-D3AE-4EDD-854E-EB6CAD27F1D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D08DE44F-51EB-4036-B3AC-88F02EEC24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727841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James says that Anne’s writing is too informal to send to her bank.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 you agree? Explain how you know.</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8" name="Rectangle 7">
            <a:extLst>
              <a:ext uri="{FF2B5EF4-FFF2-40B4-BE49-F238E27FC236}">
                <a16:creationId xmlns:a16="http://schemas.microsoft.com/office/drawing/2014/main" id="{964B1968-6844-4BF3-97B1-3538128B58A4}"/>
              </a:ext>
            </a:extLst>
          </p:cNvPr>
          <p:cNvSpPr/>
          <p:nvPr/>
        </p:nvSpPr>
        <p:spPr>
          <a:xfrm>
            <a:off x="1989067" y="1889924"/>
            <a:ext cx="5464785" cy="1938992"/>
          </a:xfrm>
          <a:prstGeom prst="rect">
            <a:avLst/>
          </a:prstGeom>
          <a:solidFill>
            <a:schemeClr val="bg1"/>
          </a:solidFill>
        </p:spPr>
        <p:txBody>
          <a:bodyPr wrap="square">
            <a:spAutoFit/>
          </a:bodyPr>
          <a:lstStyle/>
          <a:p>
            <a:r>
              <a:rPr lang="en-GB" sz="2000" b="1" dirty="0">
                <a:latin typeface="Century Gothic" panose="020B0502020202020204" pitchFamily="34" charset="0"/>
              </a:rPr>
              <a:t>Dear Bank Manager,</a:t>
            </a:r>
          </a:p>
          <a:p>
            <a:r>
              <a:rPr lang="en-GB" sz="2000" b="1" dirty="0">
                <a:latin typeface="Century Gothic" panose="020B0502020202020204" pitchFamily="34" charset="0"/>
              </a:rPr>
              <a:t>I’m pretty bad with cash so I’ve run out (again) and wondered if you might give us some more until pay day.</a:t>
            </a:r>
          </a:p>
          <a:p>
            <a:r>
              <a:rPr lang="en-GB" sz="2000" b="1" dirty="0">
                <a:latin typeface="Century Gothic" panose="020B0502020202020204" pitchFamily="34" charset="0"/>
              </a:rPr>
              <a:t>Ta,</a:t>
            </a:r>
          </a:p>
          <a:p>
            <a:r>
              <a:rPr lang="en-GB" sz="2000" b="1" dirty="0">
                <a:latin typeface="Century Gothic" panose="020B0502020202020204" pitchFamily="34" charset="0"/>
              </a:rPr>
              <a:t>Anne Johnson</a:t>
            </a:r>
          </a:p>
        </p:txBody>
      </p:sp>
      <p:pic>
        <p:nvPicPr>
          <p:cNvPr id="7" name="Picture 6" descr="A close up of a sign&#10;&#10;Description generated with high confidence">
            <a:extLst>
              <a:ext uri="{FF2B5EF4-FFF2-40B4-BE49-F238E27FC236}">
                <a16:creationId xmlns:a16="http://schemas.microsoft.com/office/drawing/2014/main" id="{269520E4-BED3-4FC7-800B-307120D9A62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1426ABCF-278E-46C8-B80C-78D568D097C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039047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James says that Anne’s writing is too informal to send to her bank.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 you agree? Explain how you know.</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James is correct because...</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8" name="Rectangle 7">
            <a:extLst>
              <a:ext uri="{FF2B5EF4-FFF2-40B4-BE49-F238E27FC236}">
                <a16:creationId xmlns:a16="http://schemas.microsoft.com/office/drawing/2014/main" id="{964B1968-6844-4BF3-97B1-3538128B58A4}"/>
              </a:ext>
            </a:extLst>
          </p:cNvPr>
          <p:cNvSpPr/>
          <p:nvPr/>
        </p:nvSpPr>
        <p:spPr>
          <a:xfrm>
            <a:off x="1989067" y="1889924"/>
            <a:ext cx="5464785" cy="1938992"/>
          </a:xfrm>
          <a:prstGeom prst="rect">
            <a:avLst/>
          </a:prstGeom>
          <a:solidFill>
            <a:schemeClr val="bg1"/>
          </a:solidFill>
        </p:spPr>
        <p:txBody>
          <a:bodyPr wrap="square">
            <a:spAutoFit/>
          </a:bodyPr>
          <a:lstStyle/>
          <a:p>
            <a:r>
              <a:rPr lang="en-GB" sz="2000" b="1" dirty="0">
                <a:latin typeface="Century Gothic" panose="020B0502020202020204" pitchFamily="34" charset="0"/>
              </a:rPr>
              <a:t>Dear Bank Manager,</a:t>
            </a:r>
          </a:p>
          <a:p>
            <a:r>
              <a:rPr lang="en-GB" sz="2000" b="1" dirty="0">
                <a:latin typeface="Century Gothic" panose="020B0502020202020204" pitchFamily="34" charset="0"/>
              </a:rPr>
              <a:t>I’m pretty bad with cash so I’ve run out (again) and wondered if you might give us some more until pay day.</a:t>
            </a:r>
          </a:p>
          <a:p>
            <a:r>
              <a:rPr lang="en-GB" sz="2000" b="1" dirty="0">
                <a:latin typeface="Century Gothic" panose="020B0502020202020204" pitchFamily="34" charset="0"/>
              </a:rPr>
              <a:t>Ta,</a:t>
            </a:r>
          </a:p>
          <a:p>
            <a:r>
              <a:rPr lang="en-GB" sz="2000" b="1" dirty="0">
                <a:latin typeface="Century Gothic" panose="020B0502020202020204" pitchFamily="34" charset="0"/>
              </a:rPr>
              <a:t>Anne Johnson</a:t>
            </a:r>
          </a:p>
        </p:txBody>
      </p:sp>
      <p:pic>
        <p:nvPicPr>
          <p:cNvPr id="7" name="Picture 6" descr="A close up of a sign&#10;&#10;Description generated with high confidence">
            <a:extLst>
              <a:ext uri="{FF2B5EF4-FFF2-40B4-BE49-F238E27FC236}">
                <a16:creationId xmlns:a16="http://schemas.microsoft.com/office/drawing/2014/main" id="{269520E4-BED3-4FC7-800B-307120D9A62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1426ABCF-278E-46C8-B80C-78D568D097C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039957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James says that Anne’s writing is too informal to send to her bank.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 you agree? Explain how you know.</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James is correct because the letter includes contracted words (I’m, I’ve) and informal vocabulary e.g. pretty bad, cash, give us, ta etc.</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8" name="Rectangle 7">
            <a:extLst>
              <a:ext uri="{FF2B5EF4-FFF2-40B4-BE49-F238E27FC236}">
                <a16:creationId xmlns:a16="http://schemas.microsoft.com/office/drawing/2014/main" id="{964B1968-6844-4BF3-97B1-3538128B58A4}"/>
              </a:ext>
            </a:extLst>
          </p:cNvPr>
          <p:cNvSpPr/>
          <p:nvPr/>
        </p:nvSpPr>
        <p:spPr>
          <a:xfrm>
            <a:off x="1989067" y="1889924"/>
            <a:ext cx="5464785" cy="1938992"/>
          </a:xfrm>
          <a:prstGeom prst="rect">
            <a:avLst/>
          </a:prstGeom>
          <a:solidFill>
            <a:schemeClr val="bg1"/>
          </a:solidFill>
        </p:spPr>
        <p:txBody>
          <a:bodyPr wrap="square">
            <a:spAutoFit/>
          </a:bodyPr>
          <a:lstStyle/>
          <a:p>
            <a:r>
              <a:rPr lang="en-GB" sz="2000" b="1" dirty="0">
                <a:latin typeface="Century Gothic" panose="020B0502020202020204" pitchFamily="34" charset="0"/>
              </a:rPr>
              <a:t>Dear Bank Manager,</a:t>
            </a:r>
          </a:p>
          <a:p>
            <a:r>
              <a:rPr lang="en-GB" sz="2000" b="1" dirty="0">
                <a:latin typeface="Century Gothic" panose="020B0502020202020204" pitchFamily="34" charset="0"/>
              </a:rPr>
              <a:t>I’m </a:t>
            </a:r>
            <a:r>
              <a:rPr lang="en-GB" sz="2000" b="1" dirty="0">
                <a:solidFill>
                  <a:srgbClr val="FF0000"/>
                </a:solidFill>
                <a:latin typeface="Century Gothic" panose="020B0502020202020204" pitchFamily="34" charset="0"/>
              </a:rPr>
              <a:t>pretty bad </a:t>
            </a:r>
            <a:r>
              <a:rPr lang="en-GB" sz="2000" b="1" dirty="0">
                <a:latin typeface="Century Gothic" panose="020B0502020202020204" pitchFamily="34" charset="0"/>
              </a:rPr>
              <a:t>with </a:t>
            </a:r>
            <a:r>
              <a:rPr lang="en-GB" sz="2000" b="1" dirty="0">
                <a:solidFill>
                  <a:srgbClr val="FF0000"/>
                </a:solidFill>
                <a:latin typeface="Century Gothic" panose="020B0502020202020204" pitchFamily="34" charset="0"/>
              </a:rPr>
              <a:t>cash</a:t>
            </a:r>
            <a:r>
              <a:rPr lang="en-GB" sz="2000" b="1" dirty="0">
                <a:latin typeface="Century Gothic" panose="020B0502020202020204" pitchFamily="34" charset="0"/>
              </a:rPr>
              <a:t> so </a:t>
            </a:r>
            <a:r>
              <a:rPr lang="en-GB" sz="2000" b="1" dirty="0">
                <a:solidFill>
                  <a:srgbClr val="FF0000"/>
                </a:solidFill>
                <a:latin typeface="Century Gothic" panose="020B0502020202020204" pitchFamily="34" charset="0"/>
              </a:rPr>
              <a:t>I’ve run out (again)</a:t>
            </a:r>
            <a:r>
              <a:rPr lang="en-GB" sz="2000" b="1" dirty="0">
                <a:latin typeface="Century Gothic" panose="020B0502020202020204" pitchFamily="34" charset="0"/>
              </a:rPr>
              <a:t> and wondered if you might </a:t>
            </a:r>
            <a:r>
              <a:rPr lang="en-GB" sz="2000" b="1" dirty="0">
                <a:solidFill>
                  <a:srgbClr val="FF0000"/>
                </a:solidFill>
                <a:latin typeface="Century Gothic" panose="020B0502020202020204" pitchFamily="34" charset="0"/>
              </a:rPr>
              <a:t>give us some more</a:t>
            </a:r>
            <a:r>
              <a:rPr lang="en-GB" sz="2000" b="1" dirty="0">
                <a:latin typeface="Century Gothic" panose="020B0502020202020204" pitchFamily="34" charset="0"/>
              </a:rPr>
              <a:t> until pay day.</a:t>
            </a:r>
          </a:p>
          <a:p>
            <a:r>
              <a:rPr lang="en-GB" sz="2000" b="1" dirty="0">
                <a:solidFill>
                  <a:srgbClr val="FF0000"/>
                </a:solidFill>
                <a:latin typeface="Century Gothic" panose="020B0502020202020204" pitchFamily="34" charset="0"/>
              </a:rPr>
              <a:t>Ta</a:t>
            </a:r>
            <a:r>
              <a:rPr lang="en-GB" sz="2000" b="1" dirty="0">
                <a:latin typeface="Century Gothic" panose="020B0502020202020204" pitchFamily="34" charset="0"/>
              </a:rPr>
              <a:t>,</a:t>
            </a:r>
          </a:p>
          <a:p>
            <a:r>
              <a:rPr lang="en-GB" sz="2000" b="1" dirty="0">
                <a:latin typeface="Century Gothic" panose="020B0502020202020204" pitchFamily="34" charset="0"/>
              </a:rPr>
              <a:t>Anne Johnson</a:t>
            </a:r>
          </a:p>
        </p:txBody>
      </p:sp>
      <p:pic>
        <p:nvPicPr>
          <p:cNvPr id="7" name="Picture 6" descr="A close up of a sign&#10;&#10;Description generated with high confidence">
            <a:extLst>
              <a:ext uri="{FF2B5EF4-FFF2-40B4-BE49-F238E27FC236}">
                <a16:creationId xmlns:a16="http://schemas.microsoft.com/office/drawing/2014/main" id="{269520E4-BED3-4FC7-800B-307120D9A62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1426ABCF-278E-46C8-B80C-78D568D097C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16863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Suggest some synonyms for the words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27" name="Picture 26" descr="A close up of a sign&#10;&#10;Description generated with high confidence">
            <a:extLst>
              <a:ext uri="{FF2B5EF4-FFF2-40B4-BE49-F238E27FC236}">
                <a16:creationId xmlns:a16="http://schemas.microsoft.com/office/drawing/2014/main" id="{31DC6998-D245-45FA-A50E-BDE8A3D68E9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8" name="TextBox 8">
            <a:extLst>
              <a:ext uri="{FF2B5EF4-FFF2-40B4-BE49-F238E27FC236}">
                <a16:creationId xmlns:a16="http://schemas.microsoft.com/office/drawing/2014/main" id="{C2055146-C74D-441A-9D7B-4C2B0729E97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35" name="Table 3">
            <a:extLst>
              <a:ext uri="{FF2B5EF4-FFF2-40B4-BE49-F238E27FC236}">
                <a16:creationId xmlns:a16="http://schemas.microsoft.com/office/drawing/2014/main" id="{C0DC0D82-3FFE-4C07-9C36-BEC79620A371}"/>
              </a:ext>
            </a:extLst>
          </p:cNvPr>
          <p:cNvGraphicFramePr>
            <a:graphicFrameLocks noGrp="1"/>
          </p:cNvGraphicFramePr>
          <p:nvPr>
            <p:extLst>
              <p:ext uri="{D42A27DB-BD31-4B8C-83A1-F6EECF244321}">
                <p14:modId xmlns:p14="http://schemas.microsoft.com/office/powerpoint/2010/main" val="929799307"/>
              </p:ext>
            </p:extLst>
          </p:nvPr>
        </p:nvGraphicFramePr>
        <p:xfrm>
          <a:off x="604991"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Friend</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6" name="Table 3">
            <a:extLst>
              <a:ext uri="{FF2B5EF4-FFF2-40B4-BE49-F238E27FC236}">
                <a16:creationId xmlns:a16="http://schemas.microsoft.com/office/drawing/2014/main" id="{C0B0BBD8-599C-4B4A-9760-52C349206CA1}"/>
              </a:ext>
            </a:extLst>
          </p:cNvPr>
          <p:cNvGraphicFramePr>
            <a:graphicFrameLocks noGrp="1"/>
          </p:cNvGraphicFramePr>
          <p:nvPr>
            <p:extLst>
              <p:ext uri="{D42A27DB-BD31-4B8C-83A1-F6EECF244321}">
                <p14:modId xmlns:p14="http://schemas.microsoft.com/office/powerpoint/2010/main" val="1261791521"/>
              </p:ext>
            </p:extLst>
          </p:nvPr>
        </p:nvGraphicFramePr>
        <p:xfrm>
          <a:off x="1678867"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Man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7" name="Table 3">
            <a:extLst>
              <a:ext uri="{FF2B5EF4-FFF2-40B4-BE49-F238E27FC236}">
                <a16:creationId xmlns:a16="http://schemas.microsoft.com/office/drawing/2014/main" id="{822F6B04-F89F-4B3D-B545-BE5550298D7F}"/>
              </a:ext>
            </a:extLst>
          </p:cNvPr>
          <p:cNvGraphicFramePr>
            <a:graphicFrameLocks noGrp="1"/>
          </p:cNvGraphicFramePr>
          <p:nvPr>
            <p:extLst>
              <p:ext uri="{D42A27DB-BD31-4B8C-83A1-F6EECF244321}">
                <p14:modId xmlns:p14="http://schemas.microsoft.com/office/powerpoint/2010/main" val="3221395809"/>
              </p:ext>
            </p:extLst>
          </p:nvPr>
        </p:nvGraphicFramePr>
        <p:xfrm>
          <a:off x="2752743"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Holiday</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8" name="Table 3">
            <a:extLst>
              <a:ext uri="{FF2B5EF4-FFF2-40B4-BE49-F238E27FC236}">
                <a16:creationId xmlns:a16="http://schemas.microsoft.com/office/drawing/2014/main" id="{43B7661E-5321-4B07-915E-E8900EB4B995}"/>
              </a:ext>
            </a:extLst>
          </p:cNvPr>
          <p:cNvGraphicFramePr>
            <a:graphicFrameLocks noGrp="1"/>
          </p:cNvGraphicFramePr>
          <p:nvPr>
            <p:extLst>
              <p:ext uri="{D42A27DB-BD31-4B8C-83A1-F6EECF244321}">
                <p14:modId xmlns:p14="http://schemas.microsoft.com/office/powerpoint/2010/main" val="2605480354"/>
              </p:ext>
            </p:extLst>
          </p:nvPr>
        </p:nvGraphicFramePr>
        <p:xfrm>
          <a:off x="3826619"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Woman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9" name="Table 3">
            <a:extLst>
              <a:ext uri="{FF2B5EF4-FFF2-40B4-BE49-F238E27FC236}">
                <a16:creationId xmlns:a16="http://schemas.microsoft.com/office/drawing/2014/main" id="{E4E190D1-4A6D-48B6-A325-0D52D07C9A0F}"/>
              </a:ext>
            </a:extLst>
          </p:cNvPr>
          <p:cNvGraphicFramePr>
            <a:graphicFrameLocks noGrp="1"/>
          </p:cNvGraphicFramePr>
          <p:nvPr>
            <p:extLst>
              <p:ext uri="{D42A27DB-BD31-4B8C-83A1-F6EECF244321}">
                <p14:modId xmlns:p14="http://schemas.microsoft.com/office/powerpoint/2010/main" val="3589168560"/>
              </p:ext>
            </p:extLst>
          </p:nvPr>
        </p:nvGraphicFramePr>
        <p:xfrm>
          <a:off x="4900495"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Food</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40" name="Table 3">
            <a:extLst>
              <a:ext uri="{FF2B5EF4-FFF2-40B4-BE49-F238E27FC236}">
                <a16:creationId xmlns:a16="http://schemas.microsoft.com/office/drawing/2014/main" id="{CADE04D1-728F-4526-AA99-6C83E9121ADC}"/>
              </a:ext>
            </a:extLst>
          </p:cNvPr>
          <p:cNvGraphicFramePr>
            <a:graphicFrameLocks noGrp="1"/>
          </p:cNvGraphicFramePr>
          <p:nvPr>
            <p:extLst>
              <p:ext uri="{D42A27DB-BD31-4B8C-83A1-F6EECF244321}">
                <p14:modId xmlns:p14="http://schemas.microsoft.com/office/powerpoint/2010/main" val="658164283"/>
              </p:ext>
            </p:extLst>
          </p:nvPr>
        </p:nvGraphicFramePr>
        <p:xfrm>
          <a:off x="5974371"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Children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41" name="Table 3">
            <a:extLst>
              <a:ext uri="{FF2B5EF4-FFF2-40B4-BE49-F238E27FC236}">
                <a16:creationId xmlns:a16="http://schemas.microsoft.com/office/drawing/2014/main" id="{69C2299D-1F7B-417F-8D55-3F3232631EEC}"/>
              </a:ext>
            </a:extLst>
          </p:cNvPr>
          <p:cNvGraphicFramePr>
            <a:graphicFrameLocks noGrp="1"/>
          </p:cNvGraphicFramePr>
          <p:nvPr>
            <p:extLst>
              <p:ext uri="{D42A27DB-BD31-4B8C-83A1-F6EECF244321}">
                <p14:modId xmlns:p14="http://schemas.microsoft.com/office/powerpoint/2010/main" val="186591644"/>
              </p:ext>
            </p:extLst>
          </p:nvPr>
        </p:nvGraphicFramePr>
        <p:xfrm>
          <a:off x="7048249"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Money</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spTree>
    <p:extLst>
      <p:ext uri="{BB962C8B-B14F-4D97-AF65-F5344CB8AC3E}">
        <p14:creationId xmlns:p14="http://schemas.microsoft.com/office/powerpoint/2010/main" val="103505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Suggest some synonyms for the words below: </a:t>
            </a:r>
          </a:p>
          <a:p>
            <a:r>
              <a:rPr lang="en-GB" sz="2000" b="1" dirty="0">
                <a:solidFill>
                  <a:srgbClr val="FF0000"/>
                </a:solidFill>
                <a:latin typeface="Century Gothic" panose="020B0502020202020204" pitchFamily="34" charset="0"/>
              </a:rPr>
              <a:t>Various answers, for example:</a:t>
            </a: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27" name="Picture 26" descr="A close up of a sign&#10;&#10;Description generated with high confidence">
            <a:extLst>
              <a:ext uri="{FF2B5EF4-FFF2-40B4-BE49-F238E27FC236}">
                <a16:creationId xmlns:a16="http://schemas.microsoft.com/office/drawing/2014/main" id="{BBF633DF-8E1F-465D-97E3-9803BBD7531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8" name="TextBox 8">
            <a:extLst>
              <a:ext uri="{FF2B5EF4-FFF2-40B4-BE49-F238E27FC236}">
                <a16:creationId xmlns:a16="http://schemas.microsoft.com/office/drawing/2014/main" id="{987A6439-46AF-4645-810F-C74F3E9D700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6" name="Table 3">
            <a:extLst>
              <a:ext uri="{FF2B5EF4-FFF2-40B4-BE49-F238E27FC236}">
                <a16:creationId xmlns:a16="http://schemas.microsoft.com/office/drawing/2014/main" id="{4ACB11EA-E85F-4F53-B530-0D4A7AFF1CD5}"/>
              </a:ext>
            </a:extLst>
          </p:cNvPr>
          <p:cNvGraphicFramePr>
            <a:graphicFrameLocks noGrp="1"/>
          </p:cNvGraphicFramePr>
          <p:nvPr>
            <p:extLst>
              <p:ext uri="{D42A27DB-BD31-4B8C-83A1-F6EECF244321}">
                <p14:modId xmlns:p14="http://schemas.microsoft.com/office/powerpoint/2010/main" val="4239094756"/>
              </p:ext>
            </p:extLst>
          </p:nvPr>
        </p:nvGraphicFramePr>
        <p:xfrm>
          <a:off x="604991"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Friend</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mate</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pal</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comrade</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17" name="Table 3">
            <a:extLst>
              <a:ext uri="{FF2B5EF4-FFF2-40B4-BE49-F238E27FC236}">
                <a16:creationId xmlns:a16="http://schemas.microsoft.com/office/drawing/2014/main" id="{13E62145-2F7A-454C-B1B9-CAD7ECA0E481}"/>
              </a:ext>
            </a:extLst>
          </p:cNvPr>
          <p:cNvGraphicFramePr>
            <a:graphicFrameLocks noGrp="1"/>
          </p:cNvGraphicFramePr>
          <p:nvPr>
            <p:extLst>
              <p:ext uri="{D42A27DB-BD31-4B8C-83A1-F6EECF244321}">
                <p14:modId xmlns:p14="http://schemas.microsoft.com/office/powerpoint/2010/main" val="2392470841"/>
              </p:ext>
            </p:extLst>
          </p:nvPr>
        </p:nvGraphicFramePr>
        <p:xfrm>
          <a:off x="1678867"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Man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bloke</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gentleman</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fella</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18" name="Table 3">
            <a:extLst>
              <a:ext uri="{FF2B5EF4-FFF2-40B4-BE49-F238E27FC236}">
                <a16:creationId xmlns:a16="http://schemas.microsoft.com/office/drawing/2014/main" id="{F5A5C5C9-90C7-439E-8C84-83519EEF4256}"/>
              </a:ext>
            </a:extLst>
          </p:cNvPr>
          <p:cNvGraphicFramePr>
            <a:graphicFrameLocks noGrp="1"/>
          </p:cNvGraphicFramePr>
          <p:nvPr>
            <p:extLst>
              <p:ext uri="{D42A27DB-BD31-4B8C-83A1-F6EECF244321}">
                <p14:modId xmlns:p14="http://schemas.microsoft.com/office/powerpoint/2010/main" val="3499353339"/>
              </p:ext>
            </p:extLst>
          </p:nvPr>
        </p:nvGraphicFramePr>
        <p:xfrm>
          <a:off x="2752743"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Holiday</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vacation</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trip</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excursion</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29" name="Table 3">
            <a:extLst>
              <a:ext uri="{FF2B5EF4-FFF2-40B4-BE49-F238E27FC236}">
                <a16:creationId xmlns:a16="http://schemas.microsoft.com/office/drawing/2014/main" id="{B2C90B36-5304-423B-8265-5B21037CA35F}"/>
              </a:ext>
            </a:extLst>
          </p:cNvPr>
          <p:cNvGraphicFramePr>
            <a:graphicFrameLocks noGrp="1"/>
          </p:cNvGraphicFramePr>
          <p:nvPr>
            <p:extLst>
              <p:ext uri="{D42A27DB-BD31-4B8C-83A1-F6EECF244321}">
                <p14:modId xmlns:p14="http://schemas.microsoft.com/office/powerpoint/2010/main" val="2940904963"/>
              </p:ext>
            </p:extLst>
          </p:nvPr>
        </p:nvGraphicFramePr>
        <p:xfrm>
          <a:off x="3826619"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Woman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lady</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female</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girl</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0" name="Table 3">
            <a:extLst>
              <a:ext uri="{FF2B5EF4-FFF2-40B4-BE49-F238E27FC236}">
                <a16:creationId xmlns:a16="http://schemas.microsoft.com/office/drawing/2014/main" id="{93B58A42-33C1-4387-8609-25588791F807}"/>
              </a:ext>
            </a:extLst>
          </p:cNvPr>
          <p:cNvGraphicFramePr>
            <a:graphicFrameLocks noGrp="1"/>
          </p:cNvGraphicFramePr>
          <p:nvPr>
            <p:extLst>
              <p:ext uri="{D42A27DB-BD31-4B8C-83A1-F6EECF244321}">
                <p14:modId xmlns:p14="http://schemas.microsoft.com/office/powerpoint/2010/main" val="728709500"/>
              </p:ext>
            </p:extLst>
          </p:nvPr>
        </p:nvGraphicFramePr>
        <p:xfrm>
          <a:off x="4900495"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Food</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err="1">
                          <a:solidFill>
                            <a:srgbClr val="FF0000"/>
                          </a:solidFill>
                          <a:latin typeface="Century Gothic" panose="020B0502020202020204" pitchFamily="34" charset="0"/>
                        </a:rPr>
                        <a:t>scran</a:t>
                      </a: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provisions</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fodder</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1" name="Table 3">
            <a:extLst>
              <a:ext uri="{FF2B5EF4-FFF2-40B4-BE49-F238E27FC236}">
                <a16:creationId xmlns:a16="http://schemas.microsoft.com/office/drawing/2014/main" id="{A9D28D63-41E1-46B8-BD65-055A99C5B083}"/>
              </a:ext>
            </a:extLst>
          </p:cNvPr>
          <p:cNvGraphicFramePr>
            <a:graphicFrameLocks noGrp="1"/>
          </p:cNvGraphicFramePr>
          <p:nvPr>
            <p:extLst>
              <p:ext uri="{D42A27DB-BD31-4B8C-83A1-F6EECF244321}">
                <p14:modId xmlns:p14="http://schemas.microsoft.com/office/powerpoint/2010/main" val="3670862050"/>
              </p:ext>
            </p:extLst>
          </p:nvPr>
        </p:nvGraphicFramePr>
        <p:xfrm>
          <a:off x="5974371"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Children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kids</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sprogs</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infants</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2" name="Table 3">
            <a:extLst>
              <a:ext uri="{FF2B5EF4-FFF2-40B4-BE49-F238E27FC236}">
                <a16:creationId xmlns:a16="http://schemas.microsoft.com/office/drawing/2014/main" id="{7BB3E69E-2D82-451A-88A0-2F6763A4B105}"/>
              </a:ext>
            </a:extLst>
          </p:cNvPr>
          <p:cNvGraphicFramePr>
            <a:graphicFrameLocks noGrp="1"/>
          </p:cNvGraphicFramePr>
          <p:nvPr>
            <p:extLst>
              <p:ext uri="{D42A27DB-BD31-4B8C-83A1-F6EECF244321}">
                <p14:modId xmlns:p14="http://schemas.microsoft.com/office/powerpoint/2010/main" val="3070882524"/>
              </p:ext>
            </p:extLst>
          </p:nvPr>
        </p:nvGraphicFramePr>
        <p:xfrm>
          <a:off x="7048249"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Money</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cash</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err="1">
                          <a:solidFill>
                            <a:srgbClr val="FF0000"/>
                          </a:solidFill>
                          <a:latin typeface="Century Gothic" panose="020B0502020202020204" pitchFamily="34" charset="0"/>
                        </a:rPr>
                        <a:t>wonga</a:t>
                      </a: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currency</a:t>
                      </a:r>
                    </a:p>
                  </a:txBody>
                  <a:tcPr anchor="ctr">
                    <a:solidFill>
                      <a:schemeClr val="bg1"/>
                    </a:solidFill>
                  </a:tcPr>
                </a:tc>
                <a:extLst>
                  <a:ext uri="{0D108BD9-81ED-4DB2-BD59-A6C34878D82A}">
                    <a16:rowId xmlns:a16="http://schemas.microsoft.com/office/drawing/2014/main" val="4147624"/>
                  </a:ext>
                </a:extLst>
              </a:tr>
            </a:tbl>
          </a:graphicData>
        </a:graphic>
      </p:graphicFrame>
    </p:spTree>
    <p:extLst>
      <p:ext uri="{BB962C8B-B14F-4D97-AF65-F5344CB8AC3E}">
        <p14:creationId xmlns:p14="http://schemas.microsoft.com/office/powerpoint/2010/main" val="3416627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Read the sentence below and decide if it is formal or informal.</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dirty="0">
                <a:solidFill>
                  <a:schemeClr val="tx1"/>
                </a:solidFill>
                <a:latin typeface="Century Gothic" panose="020B0502020202020204" pitchFamily="34" charset="0"/>
              </a:rPr>
              <a:t>Mother disliked it when we were boisterous, as she said we were a hindrance to her.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words that influenced your decision.</a:t>
            </a:r>
          </a:p>
        </p:txBody>
      </p:sp>
      <p:pic>
        <p:nvPicPr>
          <p:cNvPr id="6" name="Picture 5" descr="A close up of a sign&#10;&#10;Description generated with high confidence">
            <a:extLst>
              <a:ext uri="{FF2B5EF4-FFF2-40B4-BE49-F238E27FC236}">
                <a16:creationId xmlns:a16="http://schemas.microsoft.com/office/drawing/2014/main" id="{BDCCAEA3-C5BC-4797-B8F6-D522DE6D906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3330A07B-4CF9-4D6B-A435-E7C85187075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691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Read the sentence below and decide if it is formal or informal.</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u="sng" dirty="0">
                <a:solidFill>
                  <a:srgbClr val="FF0000"/>
                </a:solidFill>
                <a:latin typeface="Century Gothic" panose="020B0502020202020204" pitchFamily="34" charset="0"/>
              </a:rPr>
              <a:t>Mother</a:t>
            </a:r>
            <a:r>
              <a:rPr lang="en-GB" sz="2400" b="1" dirty="0">
                <a:solidFill>
                  <a:schemeClr val="tx1"/>
                </a:solidFill>
                <a:latin typeface="Century Gothic" panose="020B0502020202020204" pitchFamily="34" charset="0"/>
              </a:rPr>
              <a:t> </a:t>
            </a:r>
            <a:r>
              <a:rPr lang="en-GB" sz="2400" b="1" u="sng" dirty="0">
                <a:solidFill>
                  <a:srgbClr val="FF0000"/>
                </a:solidFill>
                <a:latin typeface="Century Gothic" panose="020B0502020202020204" pitchFamily="34" charset="0"/>
              </a:rPr>
              <a:t>disliked</a:t>
            </a:r>
            <a:r>
              <a:rPr lang="en-GB" sz="2400" b="1" dirty="0">
                <a:solidFill>
                  <a:schemeClr val="tx1"/>
                </a:solidFill>
                <a:latin typeface="Century Gothic" panose="020B0502020202020204" pitchFamily="34" charset="0"/>
              </a:rPr>
              <a:t> it when we were </a:t>
            </a:r>
            <a:r>
              <a:rPr lang="en-GB" sz="2400" b="1" u="sng" dirty="0">
                <a:solidFill>
                  <a:srgbClr val="FF0000"/>
                </a:solidFill>
                <a:latin typeface="Century Gothic" panose="020B0502020202020204" pitchFamily="34" charset="0"/>
              </a:rPr>
              <a:t>boisterous</a:t>
            </a:r>
            <a:r>
              <a:rPr lang="en-GB" sz="2400" b="1" dirty="0">
                <a:solidFill>
                  <a:schemeClr val="tx1"/>
                </a:solidFill>
                <a:latin typeface="Century Gothic" panose="020B0502020202020204" pitchFamily="34" charset="0"/>
              </a:rPr>
              <a:t>, as she said we were a </a:t>
            </a:r>
            <a:r>
              <a:rPr lang="en-GB" sz="2400" b="1" u="sng" dirty="0">
                <a:solidFill>
                  <a:srgbClr val="FF0000"/>
                </a:solidFill>
                <a:latin typeface="Century Gothic" panose="020B0502020202020204" pitchFamily="34" charset="0"/>
              </a:rPr>
              <a:t>hindrance</a:t>
            </a:r>
            <a:r>
              <a:rPr lang="en-GB" sz="2400" b="1" dirty="0">
                <a:solidFill>
                  <a:schemeClr val="tx1"/>
                </a:solidFill>
                <a:latin typeface="Century Gothic" panose="020B0502020202020204" pitchFamily="34" charset="0"/>
              </a:rPr>
              <a:t> to her.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words that influenced your decision.</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This sentence is formal.</a:t>
            </a:r>
          </a:p>
        </p:txBody>
      </p:sp>
      <p:pic>
        <p:nvPicPr>
          <p:cNvPr id="6" name="Picture 5" descr="A close up of a sign&#10;&#10;Description generated with high confidence">
            <a:extLst>
              <a:ext uri="{FF2B5EF4-FFF2-40B4-BE49-F238E27FC236}">
                <a16:creationId xmlns:a16="http://schemas.microsoft.com/office/drawing/2014/main" id="{FE0070C8-4530-4117-A51C-92D40E3DFC7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C91C9D2E-F8CE-468C-9364-8954B9ECEB0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41684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words in the following sentence you would not use if you were texting a good friend.</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dirty="0">
                <a:solidFill>
                  <a:schemeClr val="tx1"/>
                </a:solidFill>
                <a:latin typeface="Century Gothic" panose="020B0502020202020204" pitchFamily="34" charset="0"/>
              </a:rPr>
              <a:t>The television production I observed last night was superb and I believed the cast to be incredibly talented.</a:t>
            </a:r>
          </a:p>
        </p:txBody>
      </p:sp>
      <p:pic>
        <p:nvPicPr>
          <p:cNvPr id="6" name="Picture 5" descr="A close up of a sign&#10;&#10;Description generated with high confidence">
            <a:extLst>
              <a:ext uri="{FF2B5EF4-FFF2-40B4-BE49-F238E27FC236}">
                <a16:creationId xmlns:a16="http://schemas.microsoft.com/office/drawing/2014/main" id="{919B1F10-FC47-4DED-9BD4-4D2947657B1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9A75010-13B6-47F0-82EE-4A2C310C550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412488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words in the following sentence you would not use if you were texting a good friend.</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dirty="0">
                <a:solidFill>
                  <a:schemeClr val="tx1"/>
                </a:solidFill>
                <a:latin typeface="Century Gothic" panose="020B0502020202020204" pitchFamily="34" charset="0"/>
              </a:rPr>
              <a:t>The </a:t>
            </a:r>
            <a:r>
              <a:rPr lang="en-GB" sz="2400" b="1" dirty="0">
                <a:solidFill>
                  <a:srgbClr val="FF0000"/>
                </a:solidFill>
                <a:latin typeface="Century Gothic" panose="020B0502020202020204" pitchFamily="34" charset="0"/>
              </a:rPr>
              <a:t>television production </a:t>
            </a:r>
            <a:r>
              <a:rPr lang="en-GB" sz="2400" b="1" dirty="0">
                <a:solidFill>
                  <a:schemeClr val="tx1"/>
                </a:solidFill>
                <a:latin typeface="Century Gothic" panose="020B0502020202020204" pitchFamily="34" charset="0"/>
              </a:rPr>
              <a:t>I </a:t>
            </a:r>
            <a:r>
              <a:rPr lang="en-GB" sz="2400" b="1" dirty="0">
                <a:solidFill>
                  <a:srgbClr val="FF0000"/>
                </a:solidFill>
                <a:latin typeface="Century Gothic" panose="020B0502020202020204" pitchFamily="34" charset="0"/>
              </a:rPr>
              <a:t>observed</a:t>
            </a:r>
            <a:r>
              <a:rPr lang="en-GB" sz="2400" b="1" dirty="0">
                <a:solidFill>
                  <a:schemeClr val="tx1"/>
                </a:solidFill>
                <a:latin typeface="Century Gothic" panose="020B0502020202020204" pitchFamily="34" charset="0"/>
              </a:rPr>
              <a:t> last night was </a:t>
            </a:r>
            <a:r>
              <a:rPr lang="en-GB" sz="2400" b="1" dirty="0">
                <a:solidFill>
                  <a:srgbClr val="FF0000"/>
                </a:solidFill>
                <a:latin typeface="Century Gothic" panose="020B0502020202020204" pitchFamily="34" charset="0"/>
              </a:rPr>
              <a:t>superb</a:t>
            </a:r>
            <a:r>
              <a:rPr lang="en-GB" sz="2400" b="1" dirty="0">
                <a:solidFill>
                  <a:schemeClr val="tx1"/>
                </a:solidFill>
                <a:latin typeface="Century Gothic" panose="020B0502020202020204" pitchFamily="34" charset="0"/>
              </a:rPr>
              <a:t> and I </a:t>
            </a:r>
            <a:r>
              <a:rPr lang="en-GB" sz="2400" b="1" dirty="0">
                <a:solidFill>
                  <a:srgbClr val="FF0000"/>
                </a:solidFill>
                <a:latin typeface="Century Gothic" panose="020B0502020202020204" pitchFamily="34" charset="0"/>
              </a:rPr>
              <a:t>believed</a:t>
            </a:r>
            <a:r>
              <a:rPr lang="en-GB" sz="2400" b="1" dirty="0">
                <a:solidFill>
                  <a:schemeClr val="tx1"/>
                </a:solidFill>
                <a:latin typeface="Century Gothic" panose="020B0502020202020204" pitchFamily="34" charset="0"/>
              </a:rPr>
              <a:t> the cast to be </a:t>
            </a:r>
            <a:r>
              <a:rPr lang="en-GB" sz="2400" b="1" dirty="0">
                <a:solidFill>
                  <a:srgbClr val="FF0000"/>
                </a:solidFill>
                <a:latin typeface="Century Gothic" panose="020B0502020202020204" pitchFamily="34" charset="0"/>
              </a:rPr>
              <a:t>incredibly talented</a:t>
            </a:r>
            <a:r>
              <a:rPr lang="en-GB" sz="2400" b="1" dirty="0">
                <a:solidFill>
                  <a:schemeClr val="tx1"/>
                </a:solidFill>
                <a:latin typeface="Century Gothic" panose="020B0502020202020204" pitchFamily="34" charset="0"/>
              </a:rPr>
              <a:t>.</a:t>
            </a:r>
          </a:p>
        </p:txBody>
      </p:sp>
      <p:pic>
        <p:nvPicPr>
          <p:cNvPr id="6" name="Picture 5" descr="A close up of a sign&#10;&#10;Description generated with high confidence">
            <a:extLst>
              <a:ext uri="{FF2B5EF4-FFF2-40B4-BE49-F238E27FC236}">
                <a16:creationId xmlns:a16="http://schemas.microsoft.com/office/drawing/2014/main" id="{919B1F10-FC47-4DED-9BD4-4D2947657B1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9A75010-13B6-47F0-82EE-4A2C310C550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3" name="Oval 2">
            <a:extLst>
              <a:ext uri="{FF2B5EF4-FFF2-40B4-BE49-F238E27FC236}">
                <a16:creationId xmlns:a16="http://schemas.microsoft.com/office/drawing/2014/main" id="{166A82A3-72B6-4AAF-9885-6F53FB0E0A76}"/>
              </a:ext>
            </a:extLst>
          </p:cNvPr>
          <p:cNvSpPr/>
          <p:nvPr/>
        </p:nvSpPr>
        <p:spPr>
          <a:xfrm>
            <a:off x="850232" y="2406316"/>
            <a:ext cx="3256547" cy="5417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70F22C40-F0D0-45F2-951E-BFA90800CE5D}"/>
              </a:ext>
            </a:extLst>
          </p:cNvPr>
          <p:cNvSpPr/>
          <p:nvPr/>
        </p:nvSpPr>
        <p:spPr>
          <a:xfrm>
            <a:off x="5708402" y="2967787"/>
            <a:ext cx="3002461" cy="5417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E4DB728E-36D2-4244-A2DA-6DC67A2EB5E5}"/>
              </a:ext>
            </a:extLst>
          </p:cNvPr>
          <p:cNvSpPr/>
          <p:nvPr/>
        </p:nvSpPr>
        <p:spPr>
          <a:xfrm>
            <a:off x="4259179" y="2406314"/>
            <a:ext cx="1465265" cy="5417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994AFB33-EA18-4856-A515-417E73527EB7}"/>
              </a:ext>
            </a:extLst>
          </p:cNvPr>
          <p:cNvSpPr/>
          <p:nvPr/>
        </p:nvSpPr>
        <p:spPr>
          <a:xfrm>
            <a:off x="278020" y="2967788"/>
            <a:ext cx="1149727" cy="5417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B5E633BA-E1A8-49BE-830B-216821D01EAC}"/>
              </a:ext>
            </a:extLst>
          </p:cNvPr>
          <p:cNvSpPr/>
          <p:nvPr/>
        </p:nvSpPr>
        <p:spPr>
          <a:xfrm>
            <a:off x="2213528" y="2967789"/>
            <a:ext cx="1465265" cy="5417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356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w="12700">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Sort the vocabulary according to the situation.</a:t>
            </a:r>
          </a:p>
        </p:txBody>
      </p:sp>
      <p:sp>
        <p:nvSpPr>
          <p:cNvPr id="6" name="Rectangle: Rounded Corners 5">
            <a:extLst>
              <a:ext uri="{FF2B5EF4-FFF2-40B4-BE49-F238E27FC236}">
                <a16:creationId xmlns:a16="http://schemas.microsoft.com/office/drawing/2014/main" id="{F3C58F59-0BDE-4663-8F6C-00C606E670D9}"/>
              </a:ext>
            </a:extLst>
          </p:cNvPr>
          <p:cNvSpPr/>
          <p:nvPr/>
        </p:nvSpPr>
        <p:spPr>
          <a:xfrm>
            <a:off x="930512" y="4078847"/>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Who is it?</a:t>
            </a:r>
          </a:p>
        </p:txBody>
      </p:sp>
      <p:sp>
        <p:nvSpPr>
          <p:cNvPr id="7" name="Rectangle: Rounded Corners 6">
            <a:extLst>
              <a:ext uri="{FF2B5EF4-FFF2-40B4-BE49-F238E27FC236}">
                <a16:creationId xmlns:a16="http://schemas.microsoft.com/office/drawing/2014/main" id="{C5A45719-06A4-4170-8868-9F775D50142D}"/>
              </a:ext>
            </a:extLst>
          </p:cNvPr>
          <p:cNvSpPr/>
          <p:nvPr/>
        </p:nvSpPr>
        <p:spPr>
          <a:xfrm>
            <a:off x="3531399" y="4078847"/>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to have the opportunity</a:t>
            </a:r>
          </a:p>
        </p:txBody>
      </p:sp>
      <p:sp>
        <p:nvSpPr>
          <p:cNvPr id="8" name="Rectangle: Rounded Corners 7">
            <a:extLst>
              <a:ext uri="{FF2B5EF4-FFF2-40B4-BE49-F238E27FC236}">
                <a16:creationId xmlns:a16="http://schemas.microsoft.com/office/drawing/2014/main" id="{957B6927-9433-4A95-9BE9-E9DE395C3F7A}"/>
              </a:ext>
            </a:extLst>
          </p:cNvPr>
          <p:cNvSpPr/>
          <p:nvPr/>
        </p:nvSpPr>
        <p:spPr>
          <a:xfrm>
            <a:off x="3531399" y="4824050"/>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reveal your identity</a:t>
            </a:r>
          </a:p>
        </p:txBody>
      </p:sp>
      <p:sp>
        <p:nvSpPr>
          <p:cNvPr id="9" name="Rectangle: Rounded Corners 8">
            <a:extLst>
              <a:ext uri="{FF2B5EF4-FFF2-40B4-BE49-F238E27FC236}">
                <a16:creationId xmlns:a16="http://schemas.microsoft.com/office/drawing/2014/main" id="{FD09DBF0-CD65-4E5F-BAD4-73CBD08B8BF3}"/>
              </a:ext>
            </a:extLst>
          </p:cNvPr>
          <p:cNvSpPr/>
          <p:nvPr/>
        </p:nvSpPr>
        <p:spPr>
          <a:xfrm>
            <a:off x="6132287" y="4824050"/>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What’s up?</a:t>
            </a:r>
          </a:p>
        </p:txBody>
      </p:sp>
      <p:sp>
        <p:nvSpPr>
          <p:cNvPr id="10" name="Rectangle: Rounded Corners 9">
            <a:extLst>
              <a:ext uri="{FF2B5EF4-FFF2-40B4-BE49-F238E27FC236}">
                <a16:creationId xmlns:a16="http://schemas.microsoft.com/office/drawing/2014/main" id="{614EFCF6-4E7F-4B8B-BC80-BF3198F036FC}"/>
              </a:ext>
            </a:extLst>
          </p:cNvPr>
          <p:cNvSpPr/>
          <p:nvPr/>
        </p:nvSpPr>
        <p:spPr>
          <a:xfrm>
            <a:off x="6132287" y="4078847"/>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kitted up</a:t>
            </a:r>
          </a:p>
        </p:txBody>
      </p:sp>
      <p:sp>
        <p:nvSpPr>
          <p:cNvPr id="11" name="Rectangle: Rounded Corners 10">
            <a:extLst>
              <a:ext uri="{FF2B5EF4-FFF2-40B4-BE49-F238E27FC236}">
                <a16:creationId xmlns:a16="http://schemas.microsoft.com/office/drawing/2014/main" id="{29C6A388-9610-400B-A17C-242D3B6C9C0F}"/>
              </a:ext>
            </a:extLst>
          </p:cNvPr>
          <p:cNvSpPr/>
          <p:nvPr/>
        </p:nvSpPr>
        <p:spPr>
          <a:xfrm>
            <a:off x="930512" y="4824050"/>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equipped</a:t>
            </a:r>
          </a:p>
        </p:txBody>
      </p:sp>
      <p:sp>
        <p:nvSpPr>
          <p:cNvPr id="12" name="Rectangle: Rounded Corners 11">
            <a:extLst>
              <a:ext uri="{FF2B5EF4-FFF2-40B4-BE49-F238E27FC236}">
                <a16:creationId xmlns:a16="http://schemas.microsoft.com/office/drawing/2014/main" id="{7CD471B3-7868-4336-AF4A-07E85BD2739D}"/>
              </a:ext>
            </a:extLst>
          </p:cNvPr>
          <p:cNvSpPr/>
          <p:nvPr/>
        </p:nvSpPr>
        <p:spPr>
          <a:xfrm>
            <a:off x="930512" y="5560236"/>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Is something troubling you?</a:t>
            </a:r>
          </a:p>
        </p:txBody>
      </p:sp>
      <p:sp>
        <p:nvSpPr>
          <p:cNvPr id="13" name="Rectangle: Rounded Corners 12">
            <a:extLst>
              <a:ext uri="{FF2B5EF4-FFF2-40B4-BE49-F238E27FC236}">
                <a16:creationId xmlns:a16="http://schemas.microsoft.com/office/drawing/2014/main" id="{2E3BFB8E-BD6F-4B09-94D6-F6E17454066D}"/>
              </a:ext>
            </a:extLst>
          </p:cNvPr>
          <p:cNvSpPr/>
          <p:nvPr/>
        </p:nvSpPr>
        <p:spPr>
          <a:xfrm>
            <a:off x="3531399" y="5560236"/>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existence</a:t>
            </a:r>
          </a:p>
        </p:txBody>
      </p:sp>
      <p:sp>
        <p:nvSpPr>
          <p:cNvPr id="14" name="Rectangle: Rounded Corners 13">
            <a:extLst>
              <a:ext uri="{FF2B5EF4-FFF2-40B4-BE49-F238E27FC236}">
                <a16:creationId xmlns:a16="http://schemas.microsoft.com/office/drawing/2014/main" id="{1A693F42-72F4-43FD-BC82-D93F3260680D}"/>
              </a:ext>
            </a:extLst>
          </p:cNvPr>
          <p:cNvSpPr/>
          <p:nvPr/>
        </p:nvSpPr>
        <p:spPr>
          <a:xfrm>
            <a:off x="6132287" y="5560236"/>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to have a shot at it</a:t>
            </a:r>
          </a:p>
        </p:txBody>
      </p:sp>
      <p:sp>
        <p:nvSpPr>
          <p:cNvPr id="15" name="Rectangle: Rounded Corners 14">
            <a:extLst>
              <a:ext uri="{FF2B5EF4-FFF2-40B4-BE49-F238E27FC236}">
                <a16:creationId xmlns:a16="http://schemas.microsoft.com/office/drawing/2014/main" id="{DE364CBB-278D-45FB-AF4E-8CB98D0BA4D1}"/>
              </a:ext>
            </a:extLst>
          </p:cNvPr>
          <p:cNvSpPr/>
          <p:nvPr/>
        </p:nvSpPr>
        <p:spPr>
          <a:xfrm>
            <a:off x="635143" y="1487465"/>
            <a:ext cx="3749386" cy="2442368"/>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pPr algn="ctr"/>
            <a:endParaRPr lang="en-GB" sz="1400" b="1" dirty="0">
              <a:latin typeface="Century Gothic" panose="020B0502020202020204" pitchFamily="34" charset="0"/>
            </a:endParaRPr>
          </a:p>
        </p:txBody>
      </p:sp>
      <p:sp>
        <p:nvSpPr>
          <p:cNvPr id="20" name="Rectangle: Rounded Corners 19">
            <a:extLst>
              <a:ext uri="{FF2B5EF4-FFF2-40B4-BE49-F238E27FC236}">
                <a16:creationId xmlns:a16="http://schemas.microsoft.com/office/drawing/2014/main" id="{DD4ED64C-9E81-48C7-8120-578DB8F0B650}"/>
              </a:ext>
            </a:extLst>
          </p:cNvPr>
          <p:cNvSpPr/>
          <p:nvPr/>
        </p:nvSpPr>
        <p:spPr>
          <a:xfrm>
            <a:off x="4869322" y="1478027"/>
            <a:ext cx="3749386" cy="2442368"/>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p:txBody>
      </p:sp>
      <p:sp>
        <p:nvSpPr>
          <p:cNvPr id="21" name="Rectangle: Rounded Corners 20">
            <a:extLst>
              <a:ext uri="{FF2B5EF4-FFF2-40B4-BE49-F238E27FC236}">
                <a16:creationId xmlns:a16="http://schemas.microsoft.com/office/drawing/2014/main" id="{43C493AC-3E96-429C-BC4B-49307E72B065}"/>
              </a:ext>
            </a:extLst>
          </p:cNvPr>
          <p:cNvSpPr/>
          <p:nvPr/>
        </p:nvSpPr>
        <p:spPr>
          <a:xfrm>
            <a:off x="1822891" y="1234218"/>
            <a:ext cx="1373891" cy="53105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Letter from the police</a:t>
            </a:r>
          </a:p>
        </p:txBody>
      </p:sp>
      <p:sp>
        <p:nvSpPr>
          <p:cNvPr id="22" name="Rectangle: Rounded Corners 21">
            <a:extLst>
              <a:ext uri="{FF2B5EF4-FFF2-40B4-BE49-F238E27FC236}">
                <a16:creationId xmlns:a16="http://schemas.microsoft.com/office/drawing/2014/main" id="{13D34E22-BA10-4DA1-8F65-CB24C2773C95}"/>
              </a:ext>
            </a:extLst>
          </p:cNvPr>
          <p:cNvSpPr/>
          <p:nvPr/>
        </p:nvSpPr>
        <p:spPr>
          <a:xfrm>
            <a:off x="6057070" y="1234218"/>
            <a:ext cx="1373891" cy="53105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Phone call to friend</a:t>
            </a:r>
          </a:p>
        </p:txBody>
      </p:sp>
      <p:pic>
        <p:nvPicPr>
          <p:cNvPr id="23" name="Picture 22" descr="A close up of a sign&#10;&#10;Description generated with high confidence">
            <a:extLst>
              <a:ext uri="{FF2B5EF4-FFF2-40B4-BE49-F238E27FC236}">
                <a16:creationId xmlns:a16="http://schemas.microsoft.com/office/drawing/2014/main" id="{B63287FE-572A-41D7-880B-271F8229932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4" name="TextBox 8">
            <a:extLst>
              <a:ext uri="{FF2B5EF4-FFF2-40B4-BE49-F238E27FC236}">
                <a16:creationId xmlns:a16="http://schemas.microsoft.com/office/drawing/2014/main" id="{06E035FB-BFFA-4633-8BDF-7BD4555801B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432129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w="12700">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Sort the vocabulary according to the situation.</a:t>
            </a:r>
          </a:p>
        </p:txBody>
      </p:sp>
      <p:sp>
        <p:nvSpPr>
          <p:cNvPr id="15" name="Rectangle: Rounded Corners 14">
            <a:extLst>
              <a:ext uri="{FF2B5EF4-FFF2-40B4-BE49-F238E27FC236}">
                <a16:creationId xmlns:a16="http://schemas.microsoft.com/office/drawing/2014/main" id="{DE364CBB-278D-45FB-AF4E-8CB98D0BA4D1}"/>
              </a:ext>
            </a:extLst>
          </p:cNvPr>
          <p:cNvSpPr/>
          <p:nvPr/>
        </p:nvSpPr>
        <p:spPr>
          <a:xfrm>
            <a:off x="635143" y="1487465"/>
            <a:ext cx="3749386" cy="2442368"/>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pPr algn="ctr"/>
            <a:endParaRPr lang="en-GB" sz="1400" b="1" dirty="0">
              <a:latin typeface="Century Gothic" panose="020B0502020202020204" pitchFamily="34" charset="0"/>
            </a:endParaRPr>
          </a:p>
        </p:txBody>
      </p:sp>
      <p:sp>
        <p:nvSpPr>
          <p:cNvPr id="20" name="Rectangle: Rounded Corners 19">
            <a:extLst>
              <a:ext uri="{FF2B5EF4-FFF2-40B4-BE49-F238E27FC236}">
                <a16:creationId xmlns:a16="http://schemas.microsoft.com/office/drawing/2014/main" id="{DD4ED64C-9E81-48C7-8120-578DB8F0B650}"/>
              </a:ext>
            </a:extLst>
          </p:cNvPr>
          <p:cNvSpPr/>
          <p:nvPr/>
        </p:nvSpPr>
        <p:spPr>
          <a:xfrm>
            <a:off x="4869322" y="1478027"/>
            <a:ext cx="3749386" cy="2442368"/>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p:txBody>
      </p:sp>
      <p:sp>
        <p:nvSpPr>
          <p:cNvPr id="21" name="Rectangle: Rounded Corners 20">
            <a:extLst>
              <a:ext uri="{FF2B5EF4-FFF2-40B4-BE49-F238E27FC236}">
                <a16:creationId xmlns:a16="http://schemas.microsoft.com/office/drawing/2014/main" id="{43C493AC-3E96-429C-BC4B-49307E72B065}"/>
              </a:ext>
            </a:extLst>
          </p:cNvPr>
          <p:cNvSpPr/>
          <p:nvPr/>
        </p:nvSpPr>
        <p:spPr>
          <a:xfrm>
            <a:off x="1822891" y="1234218"/>
            <a:ext cx="1373891" cy="53105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Letter from the police</a:t>
            </a:r>
          </a:p>
        </p:txBody>
      </p:sp>
      <p:sp>
        <p:nvSpPr>
          <p:cNvPr id="22" name="Rectangle: Rounded Corners 21">
            <a:extLst>
              <a:ext uri="{FF2B5EF4-FFF2-40B4-BE49-F238E27FC236}">
                <a16:creationId xmlns:a16="http://schemas.microsoft.com/office/drawing/2014/main" id="{13D34E22-BA10-4DA1-8F65-CB24C2773C95}"/>
              </a:ext>
            </a:extLst>
          </p:cNvPr>
          <p:cNvSpPr/>
          <p:nvPr/>
        </p:nvSpPr>
        <p:spPr>
          <a:xfrm>
            <a:off x="6057070" y="1234218"/>
            <a:ext cx="1373891" cy="53105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Phone call to friend</a:t>
            </a:r>
          </a:p>
        </p:txBody>
      </p:sp>
      <p:sp>
        <p:nvSpPr>
          <p:cNvPr id="6" name="Rectangle: Rounded Corners 5">
            <a:extLst>
              <a:ext uri="{FF2B5EF4-FFF2-40B4-BE49-F238E27FC236}">
                <a16:creationId xmlns:a16="http://schemas.microsoft.com/office/drawing/2014/main" id="{F3C58F59-0BDE-4663-8F6C-00C606E670D9}"/>
              </a:ext>
            </a:extLst>
          </p:cNvPr>
          <p:cNvSpPr/>
          <p:nvPr/>
        </p:nvSpPr>
        <p:spPr>
          <a:xfrm>
            <a:off x="4997891" y="245626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Who is it?</a:t>
            </a:r>
          </a:p>
        </p:txBody>
      </p:sp>
      <p:sp>
        <p:nvSpPr>
          <p:cNvPr id="7" name="Rectangle: Rounded Corners 6">
            <a:extLst>
              <a:ext uri="{FF2B5EF4-FFF2-40B4-BE49-F238E27FC236}">
                <a16:creationId xmlns:a16="http://schemas.microsoft.com/office/drawing/2014/main" id="{C5A45719-06A4-4170-8868-9F775D50142D}"/>
              </a:ext>
            </a:extLst>
          </p:cNvPr>
          <p:cNvSpPr/>
          <p:nvPr/>
        </p:nvSpPr>
        <p:spPr>
          <a:xfrm>
            <a:off x="2637119" y="308349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to occupy</a:t>
            </a:r>
          </a:p>
        </p:txBody>
      </p:sp>
      <p:sp>
        <p:nvSpPr>
          <p:cNvPr id="8" name="Rectangle: Rounded Corners 7">
            <a:extLst>
              <a:ext uri="{FF2B5EF4-FFF2-40B4-BE49-F238E27FC236}">
                <a16:creationId xmlns:a16="http://schemas.microsoft.com/office/drawing/2014/main" id="{957B6927-9433-4A95-9BE9-E9DE395C3F7A}"/>
              </a:ext>
            </a:extLst>
          </p:cNvPr>
          <p:cNvSpPr/>
          <p:nvPr/>
        </p:nvSpPr>
        <p:spPr>
          <a:xfrm>
            <a:off x="2637119" y="245626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reveal your identity</a:t>
            </a:r>
          </a:p>
        </p:txBody>
      </p:sp>
      <p:sp>
        <p:nvSpPr>
          <p:cNvPr id="9" name="Rectangle: Rounded Corners 8">
            <a:extLst>
              <a:ext uri="{FF2B5EF4-FFF2-40B4-BE49-F238E27FC236}">
                <a16:creationId xmlns:a16="http://schemas.microsoft.com/office/drawing/2014/main" id="{FD09DBF0-CD65-4E5F-BAD4-73CBD08B8BF3}"/>
              </a:ext>
            </a:extLst>
          </p:cNvPr>
          <p:cNvSpPr/>
          <p:nvPr/>
        </p:nvSpPr>
        <p:spPr>
          <a:xfrm>
            <a:off x="4997890" y="308349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What’s up?</a:t>
            </a:r>
          </a:p>
        </p:txBody>
      </p:sp>
      <p:sp>
        <p:nvSpPr>
          <p:cNvPr id="10" name="Rectangle: Rounded Corners 9">
            <a:extLst>
              <a:ext uri="{FF2B5EF4-FFF2-40B4-BE49-F238E27FC236}">
                <a16:creationId xmlns:a16="http://schemas.microsoft.com/office/drawing/2014/main" id="{614EFCF6-4E7F-4B8B-BC80-BF3198F036FC}"/>
              </a:ext>
            </a:extLst>
          </p:cNvPr>
          <p:cNvSpPr/>
          <p:nvPr/>
        </p:nvSpPr>
        <p:spPr>
          <a:xfrm>
            <a:off x="6843848" y="308349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kitted up</a:t>
            </a:r>
          </a:p>
        </p:txBody>
      </p:sp>
      <p:sp>
        <p:nvSpPr>
          <p:cNvPr id="11" name="Rectangle: Rounded Corners 10">
            <a:extLst>
              <a:ext uri="{FF2B5EF4-FFF2-40B4-BE49-F238E27FC236}">
                <a16:creationId xmlns:a16="http://schemas.microsoft.com/office/drawing/2014/main" id="{29C6A388-9610-400B-A17C-242D3B6C9C0F}"/>
              </a:ext>
            </a:extLst>
          </p:cNvPr>
          <p:cNvSpPr/>
          <p:nvPr/>
        </p:nvSpPr>
        <p:spPr>
          <a:xfrm>
            <a:off x="707577" y="2436293"/>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equipped</a:t>
            </a:r>
          </a:p>
        </p:txBody>
      </p:sp>
      <p:sp>
        <p:nvSpPr>
          <p:cNvPr id="12" name="Rectangle: Rounded Corners 11">
            <a:extLst>
              <a:ext uri="{FF2B5EF4-FFF2-40B4-BE49-F238E27FC236}">
                <a16:creationId xmlns:a16="http://schemas.microsoft.com/office/drawing/2014/main" id="{7CD471B3-7868-4336-AF4A-07E85BD2739D}"/>
              </a:ext>
            </a:extLst>
          </p:cNvPr>
          <p:cNvSpPr/>
          <p:nvPr/>
        </p:nvSpPr>
        <p:spPr>
          <a:xfrm>
            <a:off x="707577" y="308349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Is something troubling you?</a:t>
            </a:r>
          </a:p>
        </p:txBody>
      </p:sp>
      <p:sp>
        <p:nvSpPr>
          <p:cNvPr id="13" name="Rectangle: Rounded Corners 12">
            <a:extLst>
              <a:ext uri="{FF2B5EF4-FFF2-40B4-BE49-F238E27FC236}">
                <a16:creationId xmlns:a16="http://schemas.microsoft.com/office/drawing/2014/main" id="{2E3BFB8E-BD6F-4B09-94D6-F6E17454066D}"/>
              </a:ext>
            </a:extLst>
          </p:cNvPr>
          <p:cNvSpPr/>
          <p:nvPr/>
        </p:nvSpPr>
        <p:spPr>
          <a:xfrm>
            <a:off x="1669165" y="1854313"/>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existence</a:t>
            </a:r>
          </a:p>
        </p:txBody>
      </p:sp>
      <p:sp>
        <p:nvSpPr>
          <p:cNvPr id="14" name="Rectangle: Rounded Corners 13">
            <a:extLst>
              <a:ext uri="{FF2B5EF4-FFF2-40B4-BE49-F238E27FC236}">
                <a16:creationId xmlns:a16="http://schemas.microsoft.com/office/drawing/2014/main" id="{1A693F42-72F4-43FD-BC82-D93F3260680D}"/>
              </a:ext>
            </a:extLst>
          </p:cNvPr>
          <p:cNvSpPr/>
          <p:nvPr/>
        </p:nvSpPr>
        <p:spPr>
          <a:xfrm>
            <a:off x="6843848" y="245626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to have a shot at it</a:t>
            </a:r>
          </a:p>
        </p:txBody>
      </p:sp>
      <p:pic>
        <p:nvPicPr>
          <p:cNvPr id="23" name="Picture 22" descr="A close up of a sign&#10;&#10;Description generated with high confidence">
            <a:extLst>
              <a:ext uri="{FF2B5EF4-FFF2-40B4-BE49-F238E27FC236}">
                <a16:creationId xmlns:a16="http://schemas.microsoft.com/office/drawing/2014/main" id="{DBB331B3-7BA4-44E6-BC81-29F39637BE3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4" name="TextBox 8">
            <a:extLst>
              <a:ext uri="{FF2B5EF4-FFF2-40B4-BE49-F238E27FC236}">
                <a16:creationId xmlns:a16="http://schemas.microsoft.com/office/drawing/2014/main" id="{91E8EBD3-31A5-4331-ABCC-1BA4849DDF7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0422649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9" ma:contentTypeDescription="Create a new document." ma:contentTypeScope="" ma:versionID="3d29b775ef167967bd9c847bebe9d0ad">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ae44e3ff1b865bfb29d0dffb97d6c4e1"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F8F11D-A449-4684-B8E0-461263A2E192}">
  <ds:schemaRefs>
    <ds:schemaRef ds:uri="http://purl.org/dc/terms/"/>
    <ds:schemaRef ds:uri="0f0ae0ff-29c4-4766-b250-c1a9bee8d430"/>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microsoft.com/sharepoint/v3"/>
    <ds:schemaRef ds:uri="86144f90-c7b6-48d0-aae5-f5e9e48cc3df"/>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7EF427ED-BFE2-42F5-8081-7175D9F82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1673</TotalTime>
  <Words>919</Words>
  <Application>Microsoft Office PowerPoint</Application>
  <PresentationFormat>On-screen Show (4:3)</PresentationFormat>
  <Paragraphs>291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Century Gothic</vt:lpstr>
      <vt:lpstr>SassoonCRInfantMedium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Qanza Choudhery</cp:lastModifiedBy>
  <cp:revision>5</cp:revision>
  <dcterms:created xsi:type="dcterms:W3CDTF">2018-03-17T10:08:43Z</dcterms:created>
  <dcterms:modified xsi:type="dcterms:W3CDTF">2021-01-18T10:15:30Z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2048">
    <vt:lpwstr>183,135</vt:lpwstr>
  </property>
</Properties>
</file>