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314E-6E93-48E6-AEA3-AA802E72C1E9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813A-21A5-471C-91EC-4325E17B13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8667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314E-6E93-48E6-AEA3-AA802E72C1E9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813A-21A5-471C-91EC-4325E17B13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365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314E-6E93-48E6-AEA3-AA802E72C1E9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813A-21A5-471C-91EC-4325E17B13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521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314E-6E93-48E6-AEA3-AA802E72C1E9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813A-21A5-471C-91EC-4325E17B13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5816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314E-6E93-48E6-AEA3-AA802E72C1E9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813A-21A5-471C-91EC-4325E17B13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3732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314E-6E93-48E6-AEA3-AA802E72C1E9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813A-21A5-471C-91EC-4325E17B13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211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314E-6E93-48E6-AEA3-AA802E72C1E9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813A-21A5-471C-91EC-4325E17B13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614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314E-6E93-48E6-AEA3-AA802E72C1E9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813A-21A5-471C-91EC-4325E17B13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188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314E-6E93-48E6-AEA3-AA802E72C1E9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813A-21A5-471C-91EC-4325E17B13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303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314E-6E93-48E6-AEA3-AA802E72C1E9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813A-21A5-471C-91EC-4325E17B13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450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314E-6E93-48E6-AEA3-AA802E72C1E9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813A-21A5-471C-91EC-4325E17B13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2501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A314E-6E93-48E6-AEA3-AA802E72C1E9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F813A-21A5-471C-91EC-4325E17B13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140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Shared Write Example Paragraph 2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Mrs Choudhery example from video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6839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787" y="439238"/>
            <a:ext cx="11782425" cy="605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464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4300" y="381000"/>
            <a:ext cx="124206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8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10</Words>
  <Application>Microsoft Office PowerPoint</Application>
  <PresentationFormat>Widescreen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Shared Write Example Paragraph 2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Shared Write Example Introduction and Paragraph 1</dc:title>
  <dc:creator>Qanza Choudhery</dc:creator>
  <cp:lastModifiedBy>Qanza Choudhery</cp:lastModifiedBy>
  <cp:revision>3</cp:revision>
  <dcterms:created xsi:type="dcterms:W3CDTF">2021-01-19T15:44:45Z</dcterms:created>
  <dcterms:modified xsi:type="dcterms:W3CDTF">2021-01-19T15:53:25Z</dcterms:modified>
</cp:coreProperties>
</file>