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14E-6E93-48E6-AEA3-AA802E72C1E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13A-21A5-471C-91EC-4325E17B1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667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14E-6E93-48E6-AEA3-AA802E72C1E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13A-21A5-471C-91EC-4325E17B1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36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14E-6E93-48E6-AEA3-AA802E72C1E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13A-21A5-471C-91EC-4325E17B1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2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14E-6E93-48E6-AEA3-AA802E72C1E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13A-21A5-471C-91EC-4325E17B1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81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14E-6E93-48E6-AEA3-AA802E72C1E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13A-21A5-471C-91EC-4325E17B1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73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14E-6E93-48E6-AEA3-AA802E72C1E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13A-21A5-471C-91EC-4325E17B1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21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14E-6E93-48E6-AEA3-AA802E72C1E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13A-21A5-471C-91EC-4325E17B1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61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14E-6E93-48E6-AEA3-AA802E72C1E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13A-21A5-471C-91EC-4325E17B1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18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14E-6E93-48E6-AEA3-AA802E72C1E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13A-21A5-471C-91EC-4325E17B1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30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14E-6E93-48E6-AEA3-AA802E72C1E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13A-21A5-471C-91EC-4325E17B1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45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14E-6E93-48E6-AEA3-AA802E72C1E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13A-21A5-471C-91EC-4325E17B1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50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A314E-6E93-48E6-AEA3-AA802E72C1E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F813A-21A5-471C-91EC-4325E17B1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14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Shared Write Example Introduction and Paragraph 1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Mrs </a:t>
            </a:r>
            <a:r>
              <a:rPr lang="en-GB" dirty="0" smtClean="0"/>
              <a:t>Choudhery example from the video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839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" y="439238"/>
            <a:ext cx="11782425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962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300" y="385762"/>
            <a:ext cx="12420600" cy="60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12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3825" y="561703"/>
            <a:ext cx="12439650" cy="566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80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Shared Write Example Introduction and Paragraph 1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Shared Write Example Introduction and Paragraph 1 </dc:title>
  <dc:creator>Qanza Choudhery</dc:creator>
  <cp:lastModifiedBy>Qanza Choudhery</cp:lastModifiedBy>
  <cp:revision>2</cp:revision>
  <dcterms:created xsi:type="dcterms:W3CDTF">2021-01-19T15:44:45Z</dcterms:created>
  <dcterms:modified xsi:type="dcterms:W3CDTF">2021-01-19T15:59:06Z</dcterms:modified>
</cp:coreProperties>
</file>