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7" r:id="rId3"/>
    <p:sldId id="266" r:id="rId4"/>
    <p:sldId id="268" r:id="rId5"/>
    <p:sldId id="257" r:id="rId6"/>
    <p:sldId id="285" r:id="rId7"/>
    <p:sldId id="259" r:id="rId8"/>
    <p:sldId id="261"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20" d="100"/>
          <a:sy n="20" d="100"/>
        </p:scale>
        <p:origin x="32" y="10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4BB731-FBAC-4269-B5A9-5E46E2D6BEB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AD51154-3DCF-4F5F-8A2A-40B4E2F92F7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1DE9D43-74BC-4023-A199-195AD54ECE41}"/>
              </a:ext>
            </a:extLst>
          </p:cNvPr>
          <p:cNvSpPr>
            <a:spLocks noGrp="1"/>
          </p:cNvSpPr>
          <p:nvPr>
            <p:ph type="dt" sz="half" idx="10"/>
          </p:nvPr>
        </p:nvSpPr>
        <p:spPr/>
        <p:txBody>
          <a:bodyPr/>
          <a:lstStyle/>
          <a:p>
            <a:fld id="{95742AD7-1CF1-4CDD-BBBD-2C0698B416A1}" type="datetimeFigureOut">
              <a:rPr lang="en-GB" smtClean="0"/>
              <a:t>11/02/2021</a:t>
            </a:fld>
            <a:endParaRPr lang="en-GB"/>
          </a:p>
        </p:txBody>
      </p:sp>
      <p:sp>
        <p:nvSpPr>
          <p:cNvPr id="5" name="Footer Placeholder 4">
            <a:extLst>
              <a:ext uri="{FF2B5EF4-FFF2-40B4-BE49-F238E27FC236}">
                <a16:creationId xmlns:a16="http://schemas.microsoft.com/office/drawing/2014/main" id="{F06C97FF-5294-4AE1-B4D6-2F0E55C3421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54CC899-F9DB-40BB-81B2-9CD9065C84C1}"/>
              </a:ext>
            </a:extLst>
          </p:cNvPr>
          <p:cNvSpPr>
            <a:spLocks noGrp="1"/>
          </p:cNvSpPr>
          <p:nvPr>
            <p:ph type="sldNum" sz="quarter" idx="12"/>
          </p:nvPr>
        </p:nvSpPr>
        <p:spPr/>
        <p:txBody>
          <a:bodyPr/>
          <a:lstStyle/>
          <a:p>
            <a:fld id="{C2410B5A-C077-4223-AE5D-3763F4B5D5A5}" type="slidenum">
              <a:rPr lang="en-GB" smtClean="0"/>
              <a:t>‹#›</a:t>
            </a:fld>
            <a:endParaRPr lang="en-GB"/>
          </a:p>
        </p:txBody>
      </p:sp>
    </p:spTree>
    <p:extLst>
      <p:ext uri="{BB962C8B-B14F-4D97-AF65-F5344CB8AC3E}">
        <p14:creationId xmlns:p14="http://schemas.microsoft.com/office/powerpoint/2010/main" val="3625124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62A2D3-62BC-4E76-A215-A5AB0CDF3D9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11D042E-C988-4C82-94AF-D06F6814748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F23DBAB-3B67-481B-88C7-1992FC674B78}"/>
              </a:ext>
            </a:extLst>
          </p:cNvPr>
          <p:cNvSpPr>
            <a:spLocks noGrp="1"/>
          </p:cNvSpPr>
          <p:nvPr>
            <p:ph type="dt" sz="half" idx="10"/>
          </p:nvPr>
        </p:nvSpPr>
        <p:spPr/>
        <p:txBody>
          <a:bodyPr/>
          <a:lstStyle/>
          <a:p>
            <a:fld id="{95742AD7-1CF1-4CDD-BBBD-2C0698B416A1}" type="datetimeFigureOut">
              <a:rPr lang="en-GB" smtClean="0"/>
              <a:t>11/02/2021</a:t>
            </a:fld>
            <a:endParaRPr lang="en-GB"/>
          </a:p>
        </p:txBody>
      </p:sp>
      <p:sp>
        <p:nvSpPr>
          <p:cNvPr id="5" name="Footer Placeholder 4">
            <a:extLst>
              <a:ext uri="{FF2B5EF4-FFF2-40B4-BE49-F238E27FC236}">
                <a16:creationId xmlns:a16="http://schemas.microsoft.com/office/drawing/2014/main" id="{B3E18FEA-7CAA-42D4-9AD7-9A680DB0604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84380DB-12BD-46FE-9FD9-F6E0F352058A}"/>
              </a:ext>
            </a:extLst>
          </p:cNvPr>
          <p:cNvSpPr>
            <a:spLocks noGrp="1"/>
          </p:cNvSpPr>
          <p:nvPr>
            <p:ph type="sldNum" sz="quarter" idx="12"/>
          </p:nvPr>
        </p:nvSpPr>
        <p:spPr/>
        <p:txBody>
          <a:bodyPr/>
          <a:lstStyle/>
          <a:p>
            <a:fld id="{C2410B5A-C077-4223-AE5D-3763F4B5D5A5}" type="slidenum">
              <a:rPr lang="en-GB" smtClean="0"/>
              <a:t>‹#›</a:t>
            </a:fld>
            <a:endParaRPr lang="en-GB"/>
          </a:p>
        </p:txBody>
      </p:sp>
    </p:spTree>
    <p:extLst>
      <p:ext uri="{BB962C8B-B14F-4D97-AF65-F5344CB8AC3E}">
        <p14:creationId xmlns:p14="http://schemas.microsoft.com/office/powerpoint/2010/main" val="10193395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4E2B47A-E238-4900-9290-22CCA4E633C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33F0968-789A-429F-9A47-6B213E78F25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B244C41-DD53-4512-BA92-44D2D4296886}"/>
              </a:ext>
            </a:extLst>
          </p:cNvPr>
          <p:cNvSpPr>
            <a:spLocks noGrp="1"/>
          </p:cNvSpPr>
          <p:nvPr>
            <p:ph type="dt" sz="half" idx="10"/>
          </p:nvPr>
        </p:nvSpPr>
        <p:spPr/>
        <p:txBody>
          <a:bodyPr/>
          <a:lstStyle/>
          <a:p>
            <a:fld id="{95742AD7-1CF1-4CDD-BBBD-2C0698B416A1}" type="datetimeFigureOut">
              <a:rPr lang="en-GB" smtClean="0"/>
              <a:t>11/02/2021</a:t>
            </a:fld>
            <a:endParaRPr lang="en-GB"/>
          </a:p>
        </p:txBody>
      </p:sp>
      <p:sp>
        <p:nvSpPr>
          <p:cNvPr id="5" name="Footer Placeholder 4">
            <a:extLst>
              <a:ext uri="{FF2B5EF4-FFF2-40B4-BE49-F238E27FC236}">
                <a16:creationId xmlns:a16="http://schemas.microsoft.com/office/drawing/2014/main" id="{61185313-3159-4226-8BCB-AA15A9B1E0C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885CE2F-FB1B-448E-B26D-B7774AB0E2EE}"/>
              </a:ext>
            </a:extLst>
          </p:cNvPr>
          <p:cNvSpPr>
            <a:spLocks noGrp="1"/>
          </p:cNvSpPr>
          <p:nvPr>
            <p:ph type="sldNum" sz="quarter" idx="12"/>
          </p:nvPr>
        </p:nvSpPr>
        <p:spPr/>
        <p:txBody>
          <a:bodyPr/>
          <a:lstStyle/>
          <a:p>
            <a:fld id="{C2410B5A-C077-4223-AE5D-3763F4B5D5A5}" type="slidenum">
              <a:rPr lang="en-GB" smtClean="0"/>
              <a:t>‹#›</a:t>
            </a:fld>
            <a:endParaRPr lang="en-GB"/>
          </a:p>
        </p:txBody>
      </p:sp>
    </p:spTree>
    <p:extLst>
      <p:ext uri="{BB962C8B-B14F-4D97-AF65-F5344CB8AC3E}">
        <p14:creationId xmlns:p14="http://schemas.microsoft.com/office/powerpoint/2010/main" val="5698706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3F7945-BFB5-4A6C-BF0B-3181B8B29A9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D8CA770-2E2C-4355-85DB-E452CC8D407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6E1F05B-1D69-4D01-9C39-463741E74522}"/>
              </a:ext>
            </a:extLst>
          </p:cNvPr>
          <p:cNvSpPr>
            <a:spLocks noGrp="1"/>
          </p:cNvSpPr>
          <p:nvPr>
            <p:ph type="dt" sz="half" idx="10"/>
          </p:nvPr>
        </p:nvSpPr>
        <p:spPr/>
        <p:txBody>
          <a:bodyPr/>
          <a:lstStyle/>
          <a:p>
            <a:fld id="{95742AD7-1CF1-4CDD-BBBD-2C0698B416A1}" type="datetimeFigureOut">
              <a:rPr lang="en-GB" smtClean="0"/>
              <a:t>11/02/2021</a:t>
            </a:fld>
            <a:endParaRPr lang="en-GB"/>
          </a:p>
        </p:txBody>
      </p:sp>
      <p:sp>
        <p:nvSpPr>
          <p:cNvPr id="5" name="Footer Placeholder 4">
            <a:extLst>
              <a:ext uri="{FF2B5EF4-FFF2-40B4-BE49-F238E27FC236}">
                <a16:creationId xmlns:a16="http://schemas.microsoft.com/office/drawing/2014/main" id="{653E6281-E2BF-45A6-BD5C-3C0F2C0D8F3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315C7D6-7A8D-4C62-809D-F93278A8133D}"/>
              </a:ext>
            </a:extLst>
          </p:cNvPr>
          <p:cNvSpPr>
            <a:spLocks noGrp="1"/>
          </p:cNvSpPr>
          <p:nvPr>
            <p:ph type="sldNum" sz="quarter" idx="12"/>
          </p:nvPr>
        </p:nvSpPr>
        <p:spPr/>
        <p:txBody>
          <a:bodyPr/>
          <a:lstStyle/>
          <a:p>
            <a:fld id="{C2410B5A-C077-4223-AE5D-3763F4B5D5A5}" type="slidenum">
              <a:rPr lang="en-GB" smtClean="0"/>
              <a:t>‹#›</a:t>
            </a:fld>
            <a:endParaRPr lang="en-GB"/>
          </a:p>
        </p:txBody>
      </p:sp>
    </p:spTree>
    <p:extLst>
      <p:ext uri="{BB962C8B-B14F-4D97-AF65-F5344CB8AC3E}">
        <p14:creationId xmlns:p14="http://schemas.microsoft.com/office/powerpoint/2010/main" val="518695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0FF396-3477-4E77-ADA0-F722003C7EF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94F0189-4A21-4872-A9E0-0EB8D3C79AD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CC53128-19B5-4F10-8B92-B62809D479D5}"/>
              </a:ext>
            </a:extLst>
          </p:cNvPr>
          <p:cNvSpPr>
            <a:spLocks noGrp="1"/>
          </p:cNvSpPr>
          <p:nvPr>
            <p:ph type="dt" sz="half" idx="10"/>
          </p:nvPr>
        </p:nvSpPr>
        <p:spPr/>
        <p:txBody>
          <a:bodyPr/>
          <a:lstStyle/>
          <a:p>
            <a:fld id="{95742AD7-1CF1-4CDD-BBBD-2C0698B416A1}" type="datetimeFigureOut">
              <a:rPr lang="en-GB" smtClean="0"/>
              <a:t>11/02/2021</a:t>
            </a:fld>
            <a:endParaRPr lang="en-GB"/>
          </a:p>
        </p:txBody>
      </p:sp>
      <p:sp>
        <p:nvSpPr>
          <p:cNvPr id="5" name="Footer Placeholder 4">
            <a:extLst>
              <a:ext uri="{FF2B5EF4-FFF2-40B4-BE49-F238E27FC236}">
                <a16:creationId xmlns:a16="http://schemas.microsoft.com/office/drawing/2014/main" id="{A3E84E82-1553-4921-808A-4D66A2B7E4F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E2D0619-412C-4C77-B3C5-AB2373490F3B}"/>
              </a:ext>
            </a:extLst>
          </p:cNvPr>
          <p:cNvSpPr>
            <a:spLocks noGrp="1"/>
          </p:cNvSpPr>
          <p:nvPr>
            <p:ph type="sldNum" sz="quarter" idx="12"/>
          </p:nvPr>
        </p:nvSpPr>
        <p:spPr/>
        <p:txBody>
          <a:bodyPr/>
          <a:lstStyle/>
          <a:p>
            <a:fld id="{C2410B5A-C077-4223-AE5D-3763F4B5D5A5}" type="slidenum">
              <a:rPr lang="en-GB" smtClean="0"/>
              <a:t>‹#›</a:t>
            </a:fld>
            <a:endParaRPr lang="en-GB"/>
          </a:p>
        </p:txBody>
      </p:sp>
    </p:spTree>
    <p:extLst>
      <p:ext uri="{BB962C8B-B14F-4D97-AF65-F5344CB8AC3E}">
        <p14:creationId xmlns:p14="http://schemas.microsoft.com/office/powerpoint/2010/main" val="3488891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E79C46-6DAE-429A-8802-9C0C429F7DE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8DD469D-FC24-4ABA-A04C-23D34D2D6F2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D103312-439F-4E63-A879-7CB14B0DD8E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F482114-D405-4363-A937-C02CC4648B50}"/>
              </a:ext>
            </a:extLst>
          </p:cNvPr>
          <p:cNvSpPr>
            <a:spLocks noGrp="1"/>
          </p:cNvSpPr>
          <p:nvPr>
            <p:ph type="dt" sz="half" idx="10"/>
          </p:nvPr>
        </p:nvSpPr>
        <p:spPr/>
        <p:txBody>
          <a:bodyPr/>
          <a:lstStyle/>
          <a:p>
            <a:fld id="{95742AD7-1CF1-4CDD-BBBD-2C0698B416A1}" type="datetimeFigureOut">
              <a:rPr lang="en-GB" smtClean="0"/>
              <a:t>11/02/2021</a:t>
            </a:fld>
            <a:endParaRPr lang="en-GB"/>
          </a:p>
        </p:txBody>
      </p:sp>
      <p:sp>
        <p:nvSpPr>
          <p:cNvPr id="6" name="Footer Placeholder 5">
            <a:extLst>
              <a:ext uri="{FF2B5EF4-FFF2-40B4-BE49-F238E27FC236}">
                <a16:creationId xmlns:a16="http://schemas.microsoft.com/office/drawing/2014/main" id="{6007C032-A8CB-499B-89B6-EB9A6A64E5B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F9F1FC9-2101-4803-BDBB-4844C7F4DE48}"/>
              </a:ext>
            </a:extLst>
          </p:cNvPr>
          <p:cNvSpPr>
            <a:spLocks noGrp="1"/>
          </p:cNvSpPr>
          <p:nvPr>
            <p:ph type="sldNum" sz="quarter" idx="12"/>
          </p:nvPr>
        </p:nvSpPr>
        <p:spPr/>
        <p:txBody>
          <a:bodyPr/>
          <a:lstStyle/>
          <a:p>
            <a:fld id="{C2410B5A-C077-4223-AE5D-3763F4B5D5A5}" type="slidenum">
              <a:rPr lang="en-GB" smtClean="0"/>
              <a:t>‹#›</a:t>
            </a:fld>
            <a:endParaRPr lang="en-GB"/>
          </a:p>
        </p:txBody>
      </p:sp>
    </p:spTree>
    <p:extLst>
      <p:ext uri="{BB962C8B-B14F-4D97-AF65-F5344CB8AC3E}">
        <p14:creationId xmlns:p14="http://schemas.microsoft.com/office/powerpoint/2010/main" val="19358752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7CD9D7-1A0C-4527-99A0-426D49BC4DAE}"/>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4BFA307-981E-4836-B762-25BA7B29F30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781DDC5-B1CF-453C-9D5E-C82FDBAB2F0F}"/>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7B2A946-81DC-48CD-9B01-20D3A571322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B93E9CC-20D5-4D63-A1F9-AC8F4AD7372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F87C224-08D5-4C86-91FA-A58B50C2B508}"/>
              </a:ext>
            </a:extLst>
          </p:cNvPr>
          <p:cNvSpPr>
            <a:spLocks noGrp="1"/>
          </p:cNvSpPr>
          <p:nvPr>
            <p:ph type="dt" sz="half" idx="10"/>
          </p:nvPr>
        </p:nvSpPr>
        <p:spPr/>
        <p:txBody>
          <a:bodyPr/>
          <a:lstStyle/>
          <a:p>
            <a:fld id="{95742AD7-1CF1-4CDD-BBBD-2C0698B416A1}" type="datetimeFigureOut">
              <a:rPr lang="en-GB" smtClean="0"/>
              <a:t>11/02/2021</a:t>
            </a:fld>
            <a:endParaRPr lang="en-GB"/>
          </a:p>
        </p:txBody>
      </p:sp>
      <p:sp>
        <p:nvSpPr>
          <p:cNvPr id="8" name="Footer Placeholder 7">
            <a:extLst>
              <a:ext uri="{FF2B5EF4-FFF2-40B4-BE49-F238E27FC236}">
                <a16:creationId xmlns:a16="http://schemas.microsoft.com/office/drawing/2014/main" id="{3341F4B7-0924-4474-AAE3-B876CE9830B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7CC8255-0A45-47D8-A3BE-B0F59CCA2B6C}"/>
              </a:ext>
            </a:extLst>
          </p:cNvPr>
          <p:cNvSpPr>
            <a:spLocks noGrp="1"/>
          </p:cNvSpPr>
          <p:nvPr>
            <p:ph type="sldNum" sz="quarter" idx="12"/>
          </p:nvPr>
        </p:nvSpPr>
        <p:spPr/>
        <p:txBody>
          <a:bodyPr/>
          <a:lstStyle/>
          <a:p>
            <a:fld id="{C2410B5A-C077-4223-AE5D-3763F4B5D5A5}" type="slidenum">
              <a:rPr lang="en-GB" smtClean="0"/>
              <a:t>‹#›</a:t>
            </a:fld>
            <a:endParaRPr lang="en-GB"/>
          </a:p>
        </p:txBody>
      </p:sp>
    </p:spTree>
    <p:extLst>
      <p:ext uri="{BB962C8B-B14F-4D97-AF65-F5344CB8AC3E}">
        <p14:creationId xmlns:p14="http://schemas.microsoft.com/office/powerpoint/2010/main" val="2042243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390B05-F4A6-448F-A944-062FDB091AE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A22EFF4-1437-42C7-94AC-6207CDB04105}"/>
              </a:ext>
            </a:extLst>
          </p:cNvPr>
          <p:cNvSpPr>
            <a:spLocks noGrp="1"/>
          </p:cNvSpPr>
          <p:nvPr>
            <p:ph type="dt" sz="half" idx="10"/>
          </p:nvPr>
        </p:nvSpPr>
        <p:spPr/>
        <p:txBody>
          <a:bodyPr/>
          <a:lstStyle/>
          <a:p>
            <a:fld id="{95742AD7-1CF1-4CDD-BBBD-2C0698B416A1}" type="datetimeFigureOut">
              <a:rPr lang="en-GB" smtClean="0"/>
              <a:t>11/02/2021</a:t>
            </a:fld>
            <a:endParaRPr lang="en-GB"/>
          </a:p>
        </p:txBody>
      </p:sp>
      <p:sp>
        <p:nvSpPr>
          <p:cNvPr id="4" name="Footer Placeholder 3">
            <a:extLst>
              <a:ext uri="{FF2B5EF4-FFF2-40B4-BE49-F238E27FC236}">
                <a16:creationId xmlns:a16="http://schemas.microsoft.com/office/drawing/2014/main" id="{444E8AD8-3426-498D-A7E6-9290D73EF10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8E99186-EE26-4643-B7DF-33983A3396F5}"/>
              </a:ext>
            </a:extLst>
          </p:cNvPr>
          <p:cNvSpPr>
            <a:spLocks noGrp="1"/>
          </p:cNvSpPr>
          <p:nvPr>
            <p:ph type="sldNum" sz="quarter" idx="12"/>
          </p:nvPr>
        </p:nvSpPr>
        <p:spPr/>
        <p:txBody>
          <a:bodyPr/>
          <a:lstStyle/>
          <a:p>
            <a:fld id="{C2410B5A-C077-4223-AE5D-3763F4B5D5A5}" type="slidenum">
              <a:rPr lang="en-GB" smtClean="0"/>
              <a:t>‹#›</a:t>
            </a:fld>
            <a:endParaRPr lang="en-GB"/>
          </a:p>
        </p:txBody>
      </p:sp>
    </p:spTree>
    <p:extLst>
      <p:ext uri="{BB962C8B-B14F-4D97-AF65-F5344CB8AC3E}">
        <p14:creationId xmlns:p14="http://schemas.microsoft.com/office/powerpoint/2010/main" val="41867073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086701-AFD5-4E66-B011-EF9A4906383B}"/>
              </a:ext>
            </a:extLst>
          </p:cNvPr>
          <p:cNvSpPr>
            <a:spLocks noGrp="1"/>
          </p:cNvSpPr>
          <p:nvPr>
            <p:ph type="dt" sz="half" idx="10"/>
          </p:nvPr>
        </p:nvSpPr>
        <p:spPr/>
        <p:txBody>
          <a:bodyPr/>
          <a:lstStyle/>
          <a:p>
            <a:fld id="{95742AD7-1CF1-4CDD-BBBD-2C0698B416A1}" type="datetimeFigureOut">
              <a:rPr lang="en-GB" smtClean="0"/>
              <a:t>11/02/2021</a:t>
            </a:fld>
            <a:endParaRPr lang="en-GB"/>
          </a:p>
        </p:txBody>
      </p:sp>
      <p:sp>
        <p:nvSpPr>
          <p:cNvPr id="3" name="Footer Placeholder 2">
            <a:extLst>
              <a:ext uri="{FF2B5EF4-FFF2-40B4-BE49-F238E27FC236}">
                <a16:creationId xmlns:a16="http://schemas.microsoft.com/office/drawing/2014/main" id="{B7C3C00F-BC0B-4926-A4C5-8C1B4E9A0E9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EE70CE1-51AD-4774-AEF7-1C7489285887}"/>
              </a:ext>
            </a:extLst>
          </p:cNvPr>
          <p:cNvSpPr>
            <a:spLocks noGrp="1"/>
          </p:cNvSpPr>
          <p:nvPr>
            <p:ph type="sldNum" sz="quarter" idx="12"/>
          </p:nvPr>
        </p:nvSpPr>
        <p:spPr/>
        <p:txBody>
          <a:bodyPr/>
          <a:lstStyle/>
          <a:p>
            <a:fld id="{C2410B5A-C077-4223-AE5D-3763F4B5D5A5}" type="slidenum">
              <a:rPr lang="en-GB" smtClean="0"/>
              <a:t>‹#›</a:t>
            </a:fld>
            <a:endParaRPr lang="en-GB"/>
          </a:p>
        </p:txBody>
      </p:sp>
    </p:spTree>
    <p:extLst>
      <p:ext uri="{BB962C8B-B14F-4D97-AF65-F5344CB8AC3E}">
        <p14:creationId xmlns:p14="http://schemas.microsoft.com/office/powerpoint/2010/main" val="35227697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ABA860-F80E-4864-A2F2-6B3C34ABA33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D2459BD-5128-4068-A6C8-8AE50594D87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30842FA-B06C-4217-92A7-85C7F9651F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915DB14-F493-4B5C-8D50-ED2916CDBE4D}"/>
              </a:ext>
            </a:extLst>
          </p:cNvPr>
          <p:cNvSpPr>
            <a:spLocks noGrp="1"/>
          </p:cNvSpPr>
          <p:nvPr>
            <p:ph type="dt" sz="half" idx="10"/>
          </p:nvPr>
        </p:nvSpPr>
        <p:spPr/>
        <p:txBody>
          <a:bodyPr/>
          <a:lstStyle/>
          <a:p>
            <a:fld id="{95742AD7-1CF1-4CDD-BBBD-2C0698B416A1}" type="datetimeFigureOut">
              <a:rPr lang="en-GB" smtClean="0"/>
              <a:t>11/02/2021</a:t>
            </a:fld>
            <a:endParaRPr lang="en-GB"/>
          </a:p>
        </p:txBody>
      </p:sp>
      <p:sp>
        <p:nvSpPr>
          <p:cNvPr id="6" name="Footer Placeholder 5">
            <a:extLst>
              <a:ext uri="{FF2B5EF4-FFF2-40B4-BE49-F238E27FC236}">
                <a16:creationId xmlns:a16="http://schemas.microsoft.com/office/drawing/2014/main" id="{6A36EE4F-8506-4712-9DD7-9EAD5856004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17A2445-3BAF-4626-9D0B-EEA4C8696FBA}"/>
              </a:ext>
            </a:extLst>
          </p:cNvPr>
          <p:cNvSpPr>
            <a:spLocks noGrp="1"/>
          </p:cNvSpPr>
          <p:nvPr>
            <p:ph type="sldNum" sz="quarter" idx="12"/>
          </p:nvPr>
        </p:nvSpPr>
        <p:spPr/>
        <p:txBody>
          <a:bodyPr/>
          <a:lstStyle/>
          <a:p>
            <a:fld id="{C2410B5A-C077-4223-AE5D-3763F4B5D5A5}" type="slidenum">
              <a:rPr lang="en-GB" smtClean="0"/>
              <a:t>‹#›</a:t>
            </a:fld>
            <a:endParaRPr lang="en-GB"/>
          </a:p>
        </p:txBody>
      </p:sp>
    </p:spTree>
    <p:extLst>
      <p:ext uri="{BB962C8B-B14F-4D97-AF65-F5344CB8AC3E}">
        <p14:creationId xmlns:p14="http://schemas.microsoft.com/office/powerpoint/2010/main" val="602427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AF8EDB-C277-4D6D-A0B0-E585896D7D4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A09AF42-1B98-48D6-BDA0-82F45A5C105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31A1A97-5ECC-4E17-B529-C23B17F746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D42A121-8019-4AFC-8445-608554EB9E4B}"/>
              </a:ext>
            </a:extLst>
          </p:cNvPr>
          <p:cNvSpPr>
            <a:spLocks noGrp="1"/>
          </p:cNvSpPr>
          <p:nvPr>
            <p:ph type="dt" sz="half" idx="10"/>
          </p:nvPr>
        </p:nvSpPr>
        <p:spPr/>
        <p:txBody>
          <a:bodyPr/>
          <a:lstStyle/>
          <a:p>
            <a:fld id="{95742AD7-1CF1-4CDD-BBBD-2C0698B416A1}" type="datetimeFigureOut">
              <a:rPr lang="en-GB" smtClean="0"/>
              <a:t>11/02/2021</a:t>
            </a:fld>
            <a:endParaRPr lang="en-GB"/>
          </a:p>
        </p:txBody>
      </p:sp>
      <p:sp>
        <p:nvSpPr>
          <p:cNvPr id="6" name="Footer Placeholder 5">
            <a:extLst>
              <a:ext uri="{FF2B5EF4-FFF2-40B4-BE49-F238E27FC236}">
                <a16:creationId xmlns:a16="http://schemas.microsoft.com/office/drawing/2014/main" id="{AA995A49-8314-42C5-8500-3CECCB32477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092E1C5-B731-4211-ACBA-986699C12FC1}"/>
              </a:ext>
            </a:extLst>
          </p:cNvPr>
          <p:cNvSpPr>
            <a:spLocks noGrp="1"/>
          </p:cNvSpPr>
          <p:nvPr>
            <p:ph type="sldNum" sz="quarter" idx="12"/>
          </p:nvPr>
        </p:nvSpPr>
        <p:spPr/>
        <p:txBody>
          <a:bodyPr/>
          <a:lstStyle/>
          <a:p>
            <a:fld id="{C2410B5A-C077-4223-AE5D-3763F4B5D5A5}" type="slidenum">
              <a:rPr lang="en-GB" smtClean="0"/>
              <a:t>‹#›</a:t>
            </a:fld>
            <a:endParaRPr lang="en-GB"/>
          </a:p>
        </p:txBody>
      </p:sp>
    </p:spTree>
    <p:extLst>
      <p:ext uri="{BB962C8B-B14F-4D97-AF65-F5344CB8AC3E}">
        <p14:creationId xmlns:p14="http://schemas.microsoft.com/office/powerpoint/2010/main" val="23699360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264C6FA-BBC7-4226-9BA2-88321341624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614B53A-F9FA-4FAB-8C9A-B6C03DF497E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B237DCA-CD47-400D-A2E9-72C230CF751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742AD7-1CF1-4CDD-BBBD-2C0698B416A1}" type="datetimeFigureOut">
              <a:rPr lang="en-GB" smtClean="0"/>
              <a:t>11/02/2021</a:t>
            </a:fld>
            <a:endParaRPr lang="en-GB"/>
          </a:p>
        </p:txBody>
      </p:sp>
      <p:sp>
        <p:nvSpPr>
          <p:cNvPr id="5" name="Footer Placeholder 4">
            <a:extLst>
              <a:ext uri="{FF2B5EF4-FFF2-40B4-BE49-F238E27FC236}">
                <a16:creationId xmlns:a16="http://schemas.microsoft.com/office/drawing/2014/main" id="{F160597C-2D97-45C0-99D2-054E760B656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77A209E-E81A-44F2-8A0C-2E9C1A9279C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410B5A-C077-4223-AE5D-3763F4B5D5A5}" type="slidenum">
              <a:rPr lang="en-GB" smtClean="0"/>
              <a:t>‹#›</a:t>
            </a:fld>
            <a:endParaRPr lang="en-GB"/>
          </a:p>
        </p:txBody>
      </p:sp>
    </p:spTree>
    <p:extLst>
      <p:ext uri="{BB962C8B-B14F-4D97-AF65-F5344CB8AC3E}">
        <p14:creationId xmlns:p14="http://schemas.microsoft.com/office/powerpoint/2010/main" val="30551595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4.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FBCD80-3F67-42B5-9359-0FD0D7BFE6D1}"/>
              </a:ext>
            </a:extLst>
          </p:cNvPr>
          <p:cNvSpPr>
            <a:spLocks noGrp="1"/>
          </p:cNvSpPr>
          <p:nvPr>
            <p:ph type="title"/>
          </p:nvPr>
        </p:nvSpPr>
        <p:spPr>
          <a:xfrm>
            <a:off x="2135560" y="103693"/>
            <a:ext cx="7488832" cy="1080120"/>
          </a:xfrm>
          <a:extLst/>
        </p:spPr>
        <p:txBody>
          <a:bodyPr>
            <a:normAutofit/>
          </a:bodyPr>
          <a:lstStyle/>
          <a:p>
            <a:pPr>
              <a:defRPr/>
            </a:pPr>
            <a:r>
              <a:rPr lang="en-GB"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I can explain how the eye works</a:t>
            </a:r>
            <a:endParaRPr lang="en-US"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pic>
        <p:nvPicPr>
          <p:cNvPr id="2050" name="Picture 2" descr="C:\Documents and Settings\barnesj\Local Settings\Temporary Internet Files\Content.IE5\KXZ9TOHE\MP900424380[1].jpg">
            <a:extLst>
              <a:ext uri="{FF2B5EF4-FFF2-40B4-BE49-F238E27FC236}">
                <a16:creationId xmlns:a16="http://schemas.microsoft.com/office/drawing/2014/main" id="{486FC18B-A719-42EB-8F61-05AAF958DA13}"/>
              </a:ext>
            </a:extLst>
          </p:cNvPr>
          <p:cNvPicPr>
            <a:picLocks noGrp="1" noChangeAspect="1" noChangeArrowheads="1"/>
          </p:cNvPicPr>
          <p:nvPr>
            <p:ph sz="half" idx="1"/>
          </p:nvPr>
        </p:nvPicPr>
        <p:blipFill>
          <a:blip r:embed="rId2" cstate="print"/>
          <a:srcRect/>
          <a:stretch>
            <a:fillRect/>
          </a:stretch>
        </p:blipFill>
        <p:spPr>
          <a:xfrm>
            <a:off x="1981200" y="1843881"/>
            <a:ext cx="4038600" cy="4038600"/>
          </a:xfrm>
          <a:prstGeom prst="rect">
            <a:avLst/>
          </a:prstGeom>
          <a:effectLst>
            <a:softEdge rad="112500"/>
          </a:effectLst>
        </p:spPr>
      </p:pic>
      <p:pic>
        <p:nvPicPr>
          <p:cNvPr id="2051" name="Picture 3" descr="C:\Documents and Settings\barnesj\Local Settings\Temporary Internet Files\Content.IE5\NZ1AY0SN\MP900409654[1].jpg">
            <a:extLst>
              <a:ext uri="{FF2B5EF4-FFF2-40B4-BE49-F238E27FC236}">
                <a16:creationId xmlns:a16="http://schemas.microsoft.com/office/drawing/2014/main" id="{7BAD8E9F-4D70-4590-8C69-794A0E0BB11A}"/>
              </a:ext>
            </a:extLst>
          </p:cNvPr>
          <p:cNvPicPr>
            <a:picLocks noGrp="1" noChangeAspect="1" noChangeArrowheads="1"/>
          </p:cNvPicPr>
          <p:nvPr>
            <p:ph sz="half" idx="2"/>
          </p:nvPr>
        </p:nvPicPr>
        <p:blipFill>
          <a:blip r:embed="rId3" cstate="print"/>
          <a:srcRect/>
          <a:stretch>
            <a:fillRect/>
          </a:stretch>
        </p:blipFill>
        <p:spPr>
          <a:xfrm>
            <a:off x="6096000" y="4005065"/>
            <a:ext cx="4038600" cy="2694503"/>
          </a:xfrm>
          <a:prstGeom prst="rect">
            <a:avLst/>
          </a:prstGeom>
          <a:effectLst>
            <a:softEdge rad="112500"/>
          </a:effectLst>
        </p:spPr>
      </p:pic>
      <p:pic>
        <p:nvPicPr>
          <p:cNvPr id="2054" name="Picture 6" descr="C:\Documents and Settings\barnesj\Local Settings\Temporary Internet Files\Content.IE5\TTZ8XY38\MP900422196[1].jpg">
            <a:extLst>
              <a:ext uri="{FF2B5EF4-FFF2-40B4-BE49-F238E27FC236}">
                <a16:creationId xmlns:a16="http://schemas.microsoft.com/office/drawing/2014/main" id="{F407453F-2DB3-45D8-A0F3-7C01ABBB99B5}"/>
              </a:ext>
            </a:extLst>
          </p:cNvPr>
          <p:cNvPicPr>
            <a:picLocks noChangeAspect="1" noChangeArrowheads="1"/>
          </p:cNvPicPr>
          <p:nvPr/>
        </p:nvPicPr>
        <p:blipFill>
          <a:blip r:embed="rId4" cstate="print"/>
          <a:srcRect/>
          <a:stretch>
            <a:fillRect/>
          </a:stretch>
        </p:blipFill>
        <p:spPr bwMode="auto">
          <a:xfrm>
            <a:off x="6023992" y="908721"/>
            <a:ext cx="4248724" cy="2831377"/>
          </a:xfrm>
          <a:prstGeom prst="rect">
            <a:avLst/>
          </a:prstGeom>
          <a:ln>
            <a:noFill/>
          </a:ln>
          <a:effectLst>
            <a:softEdge rad="112500"/>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4D8E3CE4-10CE-49F3-8548-F09774884878}"/>
              </a:ext>
            </a:extLst>
          </p:cNvPr>
          <p:cNvSpPr>
            <a:spLocks noGrp="1"/>
          </p:cNvSpPr>
          <p:nvPr>
            <p:ph type="title"/>
          </p:nvPr>
        </p:nvSpPr>
        <p:spPr/>
        <p:txBody>
          <a:bodyPr/>
          <a:lstStyle/>
          <a:p>
            <a:endParaRPr lang="en-GB" altLang="en-US">
              <a:latin typeface="Twinkl" panose="020B0604020202020204" pitchFamily="2" charset="0"/>
            </a:endParaRPr>
          </a:p>
        </p:txBody>
      </p:sp>
      <p:sp>
        <p:nvSpPr>
          <p:cNvPr id="13315" name="Content Placeholder 3">
            <a:extLst>
              <a:ext uri="{FF2B5EF4-FFF2-40B4-BE49-F238E27FC236}">
                <a16:creationId xmlns:a16="http://schemas.microsoft.com/office/drawing/2014/main" id="{82E535D7-1D2D-467F-9CFC-0BA230F530A8}"/>
              </a:ext>
            </a:extLst>
          </p:cNvPr>
          <p:cNvSpPr>
            <a:spLocks noGrp="1"/>
          </p:cNvSpPr>
          <p:nvPr>
            <p:ph sz="half" idx="2"/>
          </p:nvPr>
        </p:nvSpPr>
        <p:spPr/>
        <p:txBody>
          <a:bodyPr/>
          <a:lstStyle/>
          <a:p>
            <a:endParaRPr lang="en-GB" altLang="en-US">
              <a:latin typeface="Twinkl" panose="020B0604020202020204" pitchFamily="2" charset="0"/>
            </a:endParaRPr>
          </a:p>
        </p:txBody>
      </p:sp>
      <p:sp>
        <p:nvSpPr>
          <p:cNvPr id="13316" name="Content Placeholder 5">
            <a:extLst>
              <a:ext uri="{FF2B5EF4-FFF2-40B4-BE49-F238E27FC236}">
                <a16:creationId xmlns:a16="http://schemas.microsoft.com/office/drawing/2014/main" id="{57B9BA0A-6D89-4EA2-B533-01A43E5F2ABC}"/>
              </a:ext>
            </a:extLst>
          </p:cNvPr>
          <p:cNvSpPr>
            <a:spLocks noGrp="1"/>
          </p:cNvSpPr>
          <p:nvPr>
            <p:ph sz="half" idx="1"/>
          </p:nvPr>
        </p:nvSpPr>
        <p:spPr/>
        <p:txBody>
          <a:bodyPr/>
          <a:lstStyle/>
          <a:p>
            <a:endParaRPr lang="en-GB" altLang="en-US">
              <a:latin typeface="Twinkl" panose="020B0604020202020204" pitchFamily="2" charset="0"/>
            </a:endParaRPr>
          </a:p>
        </p:txBody>
      </p:sp>
      <p:pic>
        <p:nvPicPr>
          <p:cNvPr id="13317" name="Picture 6">
            <a:extLst>
              <a:ext uri="{FF2B5EF4-FFF2-40B4-BE49-F238E27FC236}">
                <a16:creationId xmlns:a16="http://schemas.microsoft.com/office/drawing/2014/main" id="{21FC7823-6E66-4E38-B2BA-D22ACF30348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03388" y="528639"/>
            <a:ext cx="8856662" cy="580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D7FFBC42-683E-41F2-BFC4-997CAC39C917}"/>
              </a:ext>
            </a:extLst>
          </p:cNvPr>
          <p:cNvSpPr>
            <a:spLocks noGrp="1"/>
          </p:cNvSpPr>
          <p:nvPr>
            <p:ph type="title"/>
          </p:nvPr>
        </p:nvSpPr>
        <p:spPr/>
        <p:txBody>
          <a:bodyPr/>
          <a:lstStyle/>
          <a:p>
            <a:endParaRPr lang="en-GB" altLang="en-US">
              <a:latin typeface="Twinkl" panose="020B0604020202020204" pitchFamily="2" charset="0"/>
            </a:endParaRPr>
          </a:p>
        </p:txBody>
      </p:sp>
      <p:sp>
        <p:nvSpPr>
          <p:cNvPr id="14339" name="Content Placeholder 3">
            <a:extLst>
              <a:ext uri="{FF2B5EF4-FFF2-40B4-BE49-F238E27FC236}">
                <a16:creationId xmlns:a16="http://schemas.microsoft.com/office/drawing/2014/main" id="{EE11E178-8292-44FF-A329-D114734BC4F8}"/>
              </a:ext>
            </a:extLst>
          </p:cNvPr>
          <p:cNvSpPr>
            <a:spLocks noGrp="1"/>
          </p:cNvSpPr>
          <p:nvPr>
            <p:ph sz="half" idx="2"/>
          </p:nvPr>
        </p:nvSpPr>
        <p:spPr/>
        <p:txBody>
          <a:bodyPr/>
          <a:lstStyle/>
          <a:p>
            <a:endParaRPr lang="en-GB" altLang="en-US">
              <a:latin typeface="Twinkl" panose="020B0604020202020204" pitchFamily="2" charset="0"/>
            </a:endParaRPr>
          </a:p>
        </p:txBody>
      </p:sp>
      <p:sp>
        <p:nvSpPr>
          <p:cNvPr id="14340" name="Content Placeholder 7">
            <a:extLst>
              <a:ext uri="{FF2B5EF4-FFF2-40B4-BE49-F238E27FC236}">
                <a16:creationId xmlns:a16="http://schemas.microsoft.com/office/drawing/2014/main" id="{C171C267-C243-4AA5-983A-008DE9302354}"/>
              </a:ext>
            </a:extLst>
          </p:cNvPr>
          <p:cNvSpPr>
            <a:spLocks noGrp="1"/>
          </p:cNvSpPr>
          <p:nvPr>
            <p:ph sz="half" idx="1"/>
          </p:nvPr>
        </p:nvSpPr>
        <p:spPr/>
        <p:txBody>
          <a:bodyPr/>
          <a:lstStyle/>
          <a:p>
            <a:endParaRPr lang="en-GB" altLang="en-US">
              <a:latin typeface="Twinkl" panose="020B0604020202020204" pitchFamily="2" charset="0"/>
            </a:endParaRPr>
          </a:p>
        </p:txBody>
      </p:sp>
      <p:pic>
        <p:nvPicPr>
          <p:cNvPr id="14341" name="Picture 8">
            <a:extLst>
              <a:ext uri="{FF2B5EF4-FFF2-40B4-BE49-F238E27FC236}">
                <a16:creationId xmlns:a16="http://schemas.microsoft.com/office/drawing/2014/main" id="{770FDBFB-1D13-49BF-9228-0FC3C651D2A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62114" y="1119189"/>
            <a:ext cx="8880475" cy="3894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A72EBED2-8987-43C4-B203-19905264E655}"/>
              </a:ext>
            </a:extLst>
          </p:cNvPr>
          <p:cNvSpPr>
            <a:spLocks noGrp="1"/>
          </p:cNvSpPr>
          <p:nvPr>
            <p:ph type="subTitle" idx="1"/>
          </p:nvPr>
        </p:nvSpPr>
        <p:spPr>
          <a:xfrm>
            <a:off x="741680" y="2719873"/>
            <a:ext cx="11064240" cy="4081462"/>
          </a:xfrm>
        </p:spPr>
        <p:txBody>
          <a:bodyPr>
            <a:normAutofit/>
          </a:bodyPr>
          <a:lstStyle/>
          <a:p>
            <a:pPr>
              <a:defRPr/>
            </a:pPr>
            <a:br>
              <a:rPr lang="en-US" sz="2500" dirty="0"/>
            </a:br>
            <a:r>
              <a:rPr lang="en-US" sz="2500" dirty="0"/>
              <a:t>They take pictures of the world around you and send the pictures to your brain. Your brain works out what your eyes are seeing. This happens from the moment that you open your eyes in the morning to when you close your eyes at night.</a:t>
            </a:r>
          </a:p>
          <a:p>
            <a:pPr>
              <a:defRPr/>
            </a:pPr>
            <a:endParaRPr lang="en-US" dirty="0"/>
          </a:p>
        </p:txBody>
      </p:sp>
      <p:sp>
        <p:nvSpPr>
          <p:cNvPr id="4" name="TextBox 3">
            <a:extLst>
              <a:ext uri="{FF2B5EF4-FFF2-40B4-BE49-F238E27FC236}">
                <a16:creationId xmlns:a16="http://schemas.microsoft.com/office/drawing/2014/main" id="{E4F82441-9C3E-4E67-BE05-901D1F0A78BD}"/>
              </a:ext>
            </a:extLst>
          </p:cNvPr>
          <p:cNvSpPr txBox="1"/>
          <p:nvPr/>
        </p:nvSpPr>
        <p:spPr>
          <a:xfrm>
            <a:off x="1635760" y="812800"/>
            <a:ext cx="9418320" cy="784830"/>
          </a:xfrm>
          <a:prstGeom prst="rect">
            <a:avLst/>
          </a:prstGeom>
          <a:noFill/>
        </p:spPr>
        <p:txBody>
          <a:bodyPr wrap="square" rtlCol="0">
            <a:spAutoFit/>
          </a:bodyPr>
          <a:lstStyle/>
          <a:p>
            <a:r>
              <a:rPr lang="en-GB" sz="4500" dirty="0"/>
              <a:t>Your eyes are like a wonderful camera!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C36C56-3AD3-49AA-A336-0A0BF0CDBA0D}"/>
              </a:ext>
            </a:extLst>
          </p:cNvPr>
          <p:cNvSpPr>
            <a:spLocks noGrp="1"/>
          </p:cNvSpPr>
          <p:nvPr>
            <p:ph type="title"/>
          </p:nvPr>
        </p:nvSpPr>
        <p:spPr>
          <a:xfrm>
            <a:off x="1981200" y="274638"/>
            <a:ext cx="8229600" cy="850106"/>
          </a:xfrm>
          <a:extLst/>
        </p:spPr>
        <p:txBody>
          <a:bodyPr/>
          <a:lstStyle/>
          <a:p>
            <a:pPr>
              <a:defRPr/>
            </a:pPr>
            <a:r>
              <a:rPr lang="en-US"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How a camera works</a:t>
            </a:r>
          </a:p>
        </p:txBody>
      </p:sp>
      <p:sp>
        <p:nvSpPr>
          <p:cNvPr id="3" name="Content Placeholder 2">
            <a:extLst>
              <a:ext uri="{FF2B5EF4-FFF2-40B4-BE49-F238E27FC236}">
                <a16:creationId xmlns:a16="http://schemas.microsoft.com/office/drawing/2014/main" id="{FFE8CF92-58C8-4753-9ABB-17A7023C0575}"/>
              </a:ext>
            </a:extLst>
          </p:cNvPr>
          <p:cNvSpPr>
            <a:spLocks noGrp="1"/>
          </p:cNvSpPr>
          <p:nvPr>
            <p:ph idx="1"/>
          </p:nvPr>
        </p:nvSpPr>
        <p:spPr>
          <a:xfrm>
            <a:off x="467360" y="1052513"/>
            <a:ext cx="11592560" cy="5073650"/>
          </a:xfrm>
        </p:spPr>
        <p:txBody>
          <a:bodyPr/>
          <a:lstStyle/>
          <a:p>
            <a:pPr>
              <a:buFont typeface="Arial" panose="020B0604020202020204" pitchFamily="34" charset="0"/>
              <a:buNone/>
            </a:pPr>
            <a:r>
              <a:rPr lang="en-US" altLang="en-US" sz="2500" dirty="0">
                <a:latin typeface="Twinkl" panose="020B0604020202020204" pitchFamily="2" charset="0"/>
              </a:rPr>
              <a:t>The light rays from an object pass through the lens of the camera and get recorded on a film or a computer chip.</a:t>
            </a:r>
          </a:p>
          <a:p>
            <a:pPr>
              <a:buFont typeface="Arial" panose="020B0604020202020204" pitchFamily="34" charset="0"/>
              <a:buNone/>
            </a:pPr>
            <a:endParaRPr lang="en-GB" altLang="en-US" sz="2500" dirty="0">
              <a:latin typeface="Twinkl" panose="020B0604020202020204" pitchFamily="2" charset="0"/>
            </a:endParaRPr>
          </a:p>
          <a:p>
            <a:pPr>
              <a:buFont typeface="Arial" panose="020B0604020202020204" pitchFamily="34" charset="0"/>
              <a:buNone/>
            </a:pPr>
            <a:endParaRPr lang="en-US" altLang="en-US" sz="2500" dirty="0">
              <a:latin typeface="Twinkl" panose="020B0604020202020204" pitchFamily="2" charset="0"/>
            </a:endParaRPr>
          </a:p>
          <a:p>
            <a:pPr>
              <a:buFont typeface="Arial" panose="020B0604020202020204" pitchFamily="34" charset="0"/>
              <a:buNone/>
            </a:pPr>
            <a:endParaRPr lang="en-US" altLang="en-US" sz="2500" dirty="0">
              <a:latin typeface="Twinkl" panose="020B0604020202020204" pitchFamily="2" charset="0"/>
            </a:endParaRPr>
          </a:p>
          <a:p>
            <a:pPr>
              <a:buFont typeface="Arial" panose="020B0604020202020204" pitchFamily="34" charset="0"/>
              <a:buNone/>
            </a:pPr>
            <a:endParaRPr lang="en-US" altLang="en-US" sz="2500" dirty="0">
              <a:latin typeface="Twinkl" panose="020B0604020202020204" pitchFamily="2" charset="0"/>
            </a:endParaRPr>
          </a:p>
          <a:p>
            <a:pPr>
              <a:buFont typeface="Arial" panose="020B0604020202020204" pitchFamily="34" charset="0"/>
              <a:buNone/>
            </a:pPr>
            <a:r>
              <a:rPr lang="en-US" altLang="en-US" sz="2500" dirty="0">
                <a:latin typeface="Twinkl" panose="020B0604020202020204" pitchFamily="2" charset="0"/>
              </a:rPr>
              <a:t>Do you notice something about this drawing? </a:t>
            </a:r>
          </a:p>
          <a:p>
            <a:pPr>
              <a:buFont typeface="Arial" panose="020B0604020202020204" pitchFamily="34" charset="0"/>
              <a:buNone/>
            </a:pPr>
            <a:endParaRPr lang="en-US" altLang="en-US" sz="2500" dirty="0">
              <a:latin typeface="Twinkl" panose="020B0604020202020204" pitchFamily="2" charset="0"/>
            </a:endParaRPr>
          </a:p>
          <a:p>
            <a:pPr>
              <a:buFont typeface="Arial" panose="020B0604020202020204" pitchFamily="34" charset="0"/>
              <a:buNone/>
            </a:pPr>
            <a:r>
              <a:rPr lang="en-US" altLang="en-US" sz="2500" dirty="0">
                <a:latin typeface="Twinkl" panose="020B0604020202020204" pitchFamily="2" charset="0"/>
              </a:rPr>
              <a:t>Yes, the picture that is recorded by the camera is upside down (of course, when you look at the picture as a printed photo or on a computer screen, it is not upside down).</a:t>
            </a:r>
          </a:p>
          <a:p>
            <a:pPr>
              <a:buFont typeface="Arial" panose="020B0604020202020204" pitchFamily="34" charset="0"/>
              <a:buNone/>
            </a:pPr>
            <a:endParaRPr lang="en-US" altLang="en-US" dirty="0">
              <a:latin typeface="Twinkl" panose="020B0604020202020204" pitchFamily="2" charset="0"/>
            </a:endParaRPr>
          </a:p>
        </p:txBody>
      </p:sp>
      <p:pic>
        <p:nvPicPr>
          <p:cNvPr id="16388" name="Picture 3" descr="eyewk-3[1].jpg">
            <a:extLst>
              <a:ext uri="{FF2B5EF4-FFF2-40B4-BE49-F238E27FC236}">
                <a16:creationId xmlns:a16="http://schemas.microsoft.com/office/drawing/2014/main" id="{FB6BF288-481A-4E61-BE0D-319D7C02CA8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35938" y="1989138"/>
            <a:ext cx="1928812" cy="143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 calcmode="lin" valueType="num">
                                      <p:cBhvr additive="base">
                                        <p:cTn id="1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 calcmode="lin" valueType="num">
                                      <p:cBhvr additive="base">
                                        <p:cTn id="1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A0B9BE-1067-492F-89F0-2B83004069B4}"/>
              </a:ext>
            </a:extLst>
          </p:cNvPr>
          <p:cNvSpPr>
            <a:spLocks noGrp="1"/>
          </p:cNvSpPr>
          <p:nvPr>
            <p:ph type="title"/>
          </p:nvPr>
        </p:nvSpPr>
        <p:spPr>
          <a:extLst/>
        </p:spPr>
        <p:txBody>
          <a:bodyPr/>
          <a:lstStyle/>
          <a:p>
            <a:pPr>
              <a:defRPr/>
            </a:pPr>
            <a:r>
              <a:rPr lang="en-US"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How your eyes work </a:t>
            </a:r>
          </a:p>
        </p:txBody>
      </p:sp>
      <p:sp>
        <p:nvSpPr>
          <p:cNvPr id="17411" name="Content Placeholder 2">
            <a:extLst>
              <a:ext uri="{FF2B5EF4-FFF2-40B4-BE49-F238E27FC236}">
                <a16:creationId xmlns:a16="http://schemas.microsoft.com/office/drawing/2014/main" id="{EF345E09-2A1F-4494-8AED-F1A32B5B4889}"/>
              </a:ext>
            </a:extLst>
          </p:cNvPr>
          <p:cNvSpPr>
            <a:spLocks noGrp="1"/>
          </p:cNvSpPr>
          <p:nvPr>
            <p:ph sz="half" idx="1"/>
          </p:nvPr>
        </p:nvSpPr>
        <p:spPr/>
        <p:txBody>
          <a:bodyPr/>
          <a:lstStyle/>
          <a:p>
            <a:pPr>
              <a:buFont typeface="Arial" panose="020B0604020202020204" pitchFamily="34" charset="0"/>
              <a:buNone/>
            </a:pPr>
            <a:r>
              <a:rPr lang="en-US" altLang="en-US">
                <a:latin typeface="Twinkl" panose="020B0604020202020204" pitchFamily="2" charset="0"/>
              </a:rPr>
              <a:t>Your eye works in a similar way to a camera - light passes through the lens of your eye and is 'recorded' on the back of your eye (the retina).   </a:t>
            </a:r>
          </a:p>
          <a:p>
            <a:pPr>
              <a:buFont typeface="Arial" panose="020B0604020202020204" pitchFamily="34" charset="0"/>
              <a:buNone/>
            </a:pPr>
            <a:endParaRPr lang="en-US" altLang="en-US">
              <a:latin typeface="Twinkl" panose="020B0604020202020204" pitchFamily="2" charset="0"/>
            </a:endParaRPr>
          </a:p>
        </p:txBody>
      </p:sp>
      <p:sp>
        <p:nvSpPr>
          <p:cNvPr id="17412" name="Content Placeholder 4">
            <a:extLst>
              <a:ext uri="{FF2B5EF4-FFF2-40B4-BE49-F238E27FC236}">
                <a16:creationId xmlns:a16="http://schemas.microsoft.com/office/drawing/2014/main" id="{0191F9F6-82D3-4064-9AA6-B6C791E37001}"/>
              </a:ext>
            </a:extLst>
          </p:cNvPr>
          <p:cNvSpPr>
            <a:spLocks noGrp="1"/>
          </p:cNvSpPr>
          <p:nvPr>
            <p:ph sz="half" idx="2"/>
          </p:nvPr>
        </p:nvSpPr>
        <p:spPr/>
        <p:txBody>
          <a:bodyPr/>
          <a:lstStyle/>
          <a:p>
            <a:pPr>
              <a:buFont typeface="Arial" panose="020B0604020202020204" pitchFamily="34" charset="0"/>
              <a:buNone/>
            </a:pPr>
            <a:endParaRPr lang="en-US" altLang="en-US">
              <a:latin typeface="Twinkl" panose="020B0604020202020204" pitchFamily="2" charset="0"/>
            </a:endParaRPr>
          </a:p>
        </p:txBody>
      </p:sp>
      <p:pic>
        <p:nvPicPr>
          <p:cNvPr id="1026" name="Picture 2" descr="C:\Documents and Settings\barnesj\Local Settings\Temporary Internet Files\Content.IE5\KXZ9TOHE\MP900424380[1].jpg">
            <a:extLst>
              <a:ext uri="{FF2B5EF4-FFF2-40B4-BE49-F238E27FC236}">
                <a16:creationId xmlns:a16="http://schemas.microsoft.com/office/drawing/2014/main" id="{086B4CCD-CA0C-48B9-8E8E-5EE0BACE5ADF}"/>
              </a:ext>
            </a:extLst>
          </p:cNvPr>
          <p:cNvPicPr>
            <a:picLocks noChangeAspect="1" noChangeArrowheads="1"/>
          </p:cNvPicPr>
          <p:nvPr/>
        </p:nvPicPr>
        <p:blipFill>
          <a:blip r:embed="rId2" cstate="print"/>
          <a:srcRect/>
          <a:stretch>
            <a:fillRect/>
          </a:stretch>
        </p:blipFill>
        <p:spPr bwMode="auto">
          <a:xfrm>
            <a:off x="6528048" y="1772816"/>
            <a:ext cx="3672408" cy="3672408"/>
          </a:xfrm>
          <a:prstGeom prst="rect">
            <a:avLst/>
          </a:prstGeom>
          <a:ln>
            <a:noFill/>
          </a:ln>
          <a:effectLst>
            <a:softEdge rad="112500"/>
          </a:effectLst>
        </p:spPr>
      </p:pic>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B5A0AE-2189-4C95-A541-61FAB35F3FDA}"/>
              </a:ext>
            </a:extLst>
          </p:cNvPr>
          <p:cNvSpPr>
            <a:spLocks noGrp="1"/>
          </p:cNvSpPr>
          <p:nvPr>
            <p:ph type="title"/>
          </p:nvPr>
        </p:nvSpPr>
        <p:spPr>
          <a:extLst/>
        </p:spPr>
        <p:txBody>
          <a:bodyPr>
            <a:normAutofit/>
          </a:bodyPr>
          <a:lstStyle/>
          <a:p>
            <a:pPr>
              <a:defRPr/>
            </a:pPr>
            <a:r>
              <a:rPr lang="en-US"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Do you notice something about this drawing?</a:t>
            </a:r>
          </a:p>
        </p:txBody>
      </p:sp>
      <p:pic>
        <p:nvPicPr>
          <p:cNvPr id="4" name="Content Placeholder 3" descr="eyewk-2a[1].gif">
            <a:extLst>
              <a:ext uri="{FF2B5EF4-FFF2-40B4-BE49-F238E27FC236}">
                <a16:creationId xmlns:a16="http://schemas.microsoft.com/office/drawing/2014/main" id="{122EB993-4DF0-4CA5-9C61-C9CD203C28E2}"/>
              </a:ext>
            </a:extLst>
          </p:cNvPr>
          <p:cNvPicPr>
            <a:picLocks noGrp="1" noChangeAspect="1"/>
          </p:cNvPicPr>
          <p:nvPr>
            <p:ph idx="1"/>
          </p:nvPr>
        </p:nvPicPr>
        <p:blipFill>
          <a:blip r:embed="rId2" cstate="print"/>
          <a:stretch>
            <a:fillRect/>
          </a:stretch>
        </p:blipFill>
        <p:spPr>
          <a:xfrm>
            <a:off x="3352294" y="1846263"/>
            <a:ext cx="6056074" cy="3785046"/>
          </a:xfrm>
        </p:spPr>
      </p:pic>
      <p:sp>
        <p:nvSpPr>
          <p:cNvPr id="5" name="Rectangle 4">
            <a:extLst>
              <a:ext uri="{FF2B5EF4-FFF2-40B4-BE49-F238E27FC236}">
                <a16:creationId xmlns:a16="http://schemas.microsoft.com/office/drawing/2014/main" id="{34E81145-E85E-4FFB-961B-D5C931DA5E60}"/>
              </a:ext>
            </a:extLst>
          </p:cNvPr>
          <p:cNvSpPr>
            <a:spLocks noChangeArrowheads="1"/>
          </p:cNvSpPr>
          <p:nvPr/>
        </p:nvSpPr>
        <p:spPr bwMode="auto">
          <a:xfrm>
            <a:off x="579120" y="5838824"/>
            <a:ext cx="998728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winkl" panose="020B0604020202020204" pitchFamily="2" charset="0"/>
              </a:defRPr>
            </a:lvl1pPr>
            <a:lvl2pPr marL="742950" indent="-285750">
              <a:defRPr>
                <a:solidFill>
                  <a:schemeClr val="tx1"/>
                </a:solidFill>
                <a:latin typeface="Twinkl" panose="020B0604020202020204" pitchFamily="2" charset="0"/>
              </a:defRPr>
            </a:lvl2pPr>
            <a:lvl3pPr marL="1143000" indent="-228600">
              <a:defRPr>
                <a:solidFill>
                  <a:schemeClr val="tx1"/>
                </a:solidFill>
                <a:latin typeface="Twinkl" panose="020B0604020202020204" pitchFamily="2" charset="0"/>
              </a:defRPr>
            </a:lvl3pPr>
            <a:lvl4pPr marL="1600200" indent="-228600">
              <a:defRPr>
                <a:solidFill>
                  <a:schemeClr val="tx1"/>
                </a:solidFill>
                <a:latin typeface="Twinkl" panose="020B0604020202020204" pitchFamily="2" charset="0"/>
              </a:defRPr>
            </a:lvl4pPr>
            <a:lvl5pPr marL="2057400" indent="-228600">
              <a:defRPr>
                <a:solidFill>
                  <a:schemeClr val="tx1"/>
                </a:solidFill>
                <a:latin typeface="Twinkl" panose="020B0604020202020204" pitchFamily="2" charset="0"/>
              </a:defRPr>
            </a:lvl5pPr>
            <a:lvl6pPr marL="2514600" indent="-228600" eaLnBrk="0" fontAlgn="base" hangingPunct="0">
              <a:spcBef>
                <a:spcPct val="0"/>
              </a:spcBef>
              <a:spcAft>
                <a:spcPct val="0"/>
              </a:spcAft>
              <a:defRPr>
                <a:solidFill>
                  <a:schemeClr val="tx1"/>
                </a:solidFill>
                <a:latin typeface="Twinkl" panose="020B0604020202020204" pitchFamily="2" charset="0"/>
              </a:defRPr>
            </a:lvl6pPr>
            <a:lvl7pPr marL="2971800" indent="-228600" eaLnBrk="0" fontAlgn="base" hangingPunct="0">
              <a:spcBef>
                <a:spcPct val="0"/>
              </a:spcBef>
              <a:spcAft>
                <a:spcPct val="0"/>
              </a:spcAft>
              <a:defRPr>
                <a:solidFill>
                  <a:schemeClr val="tx1"/>
                </a:solidFill>
                <a:latin typeface="Twinkl" panose="020B0604020202020204" pitchFamily="2" charset="0"/>
              </a:defRPr>
            </a:lvl7pPr>
            <a:lvl8pPr marL="3429000" indent="-228600" eaLnBrk="0" fontAlgn="base" hangingPunct="0">
              <a:spcBef>
                <a:spcPct val="0"/>
              </a:spcBef>
              <a:spcAft>
                <a:spcPct val="0"/>
              </a:spcAft>
              <a:defRPr>
                <a:solidFill>
                  <a:schemeClr val="tx1"/>
                </a:solidFill>
                <a:latin typeface="Twinkl" panose="020B0604020202020204" pitchFamily="2" charset="0"/>
              </a:defRPr>
            </a:lvl8pPr>
            <a:lvl9pPr marL="3886200" indent="-228600" eaLnBrk="0" fontAlgn="base" hangingPunct="0">
              <a:spcBef>
                <a:spcPct val="0"/>
              </a:spcBef>
              <a:spcAft>
                <a:spcPct val="0"/>
              </a:spcAft>
              <a:defRPr>
                <a:solidFill>
                  <a:schemeClr val="tx1"/>
                </a:solidFill>
                <a:latin typeface="Twinkl" panose="020B0604020202020204" pitchFamily="2" charset="0"/>
              </a:defRPr>
            </a:lvl9pPr>
          </a:lstStyle>
          <a:p>
            <a:r>
              <a:rPr lang="en-US" altLang="en-US" sz="3200" dirty="0"/>
              <a:t>Yes, the picture that your eye takes is upside down too!</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3D6FC-0A2E-4583-AD2F-4B8877C7CB39}"/>
              </a:ext>
            </a:extLst>
          </p:cNvPr>
          <p:cNvSpPr>
            <a:spLocks noGrp="1"/>
          </p:cNvSpPr>
          <p:nvPr>
            <p:ph type="title"/>
          </p:nvPr>
        </p:nvSpPr>
        <p:spPr>
          <a:extLst/>
        </p:spPr>
        <p:txBody>
          <a:bodyPr>
            <a:normAutofit/>
          </a:bodyPr>
          <a:lstStyle/>
          <a:p>
            <a:pPr>
              <a:defRPr/>
            </a:pPr>
            <a:r>
              <a:rPr lang="en-US"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Why don't you see things upside down?</a:t>
            </a:r>
          </a:p>
        </p:txBody>
      </p:sp>
      <p:sp>
        <p:nvSpPr>
          <p:cNvPr id="3" name="Content Placeholder 2">
            <a:extLst>
              <a:ext uri="{FF2B5EF4-FFF2-40B4-BE49-F238E27FC236}">
                <a16:creationId xmlns:a16="http://schemas.microsoft.com/office/drawing/2014/main" id="{A92B594F-5C14-49DC-96D5-E0B9C8B36DA6}"/>
              </a:ext>
            </a:extLst>
          </p:cNvPr>
          <p:cNvSpPr>
            <a:spLocks noGrp="1"/>
          </p:cNvSpPr>
          <p:nvPr>
            <p:ph idx="1"/>
          </p:nvPr>
        </p:nvSpPr>
        <p:spPr>
          <a:xfrm>
            <a:off x="375920" y="1628775"/>
            <a:ext cx="11511280" cy="4497388"/>
          </a:xfrm>
        </p:spPr>
        <p:txBody>
          <a:bodyPr/>
          <a:lstStyle/>
          <a:p>
            <a:pPr>
              <a:buFont typeface="Arial" panose="020B0604020202020204" pitchFamily="34" charset="0"/>
              <a:buNone/>
            </a:pPr>
            <a:r>
              <a:rPr lang="en-US" altLang="en-US" sz="3300" dirty="0">
                <a:latin typeface="Twinkl" panose="020B0604020202020204" pitchFamily="2" charset="0"/>
              </a:rPr>
              <a:t>Well, your eye sends the picture to your brain, and your brain turns the picture the right way up and tells you what you are looking at. So you see things the right way up.</a:t>
            </a:r>
          </a:p>
          <a:p>
            <a:pPr>
              <a:buFont typeface="Arial" panose="020B0604020202020204" pitchFamily="34" charset="0"/>
              <a:buNone/>
            </a:pPr>
            <a:endParaRPr lang="en-US" altLang="en-US" dirty="0">
              <a:latin typeface="Twinkl" panose="020B0604020202020204" pitchFamily="2" charset="0"/>
            </a:endParaRPr>
          </a:p>
          <a:p>
            <a:pPr>
              <a:buFont typeface="Arial" panose="020B0604020202020204" pitchFamily="34" charset="0"/>
              <a:buNone/>
            </a:pPr>
            <a:endParaRPr lang="en-US" altLang="en-US" dirty="0">
              <a:latin typeface="Twinkl" panose="020B0604020202020204" pitchFamily="2" charset="0"/>
            </a:endParaRPr>
          </a:p>
        </p:txBody>
      </p:sp>
      <p:pic>
        <p:nvPicPr>
          <p:cNvPr id="19460" name="Picture 3" descr="eyewk-2a[1].gif">
            <a:extLst>
              <a:ext uri="{FF2B5EF4-FFF2-40B4-BE49-F238E27FC236}">
                <a16:creationId xmlns:a16="http://schemas.microsoft.com/office/drawing/2014/main" id="{CEE3CDD0-597A-4E02-A1D4-F3B40742102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7938" y="3789363"/>
            <a:ext cx="4386262" cy="277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TotalTime>
  <Words>244</Words>
  <Application>Microsoft Office PowerPoint</Application>
  <PresentationFormat>Widescreen</PresentationFormat>
  <Paragraphs>18</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Twinkl</vt:lpstr>
      <vt:lpstr>Office Theme</vt:lpstr>
      <vt:lpstr>I can explain how the eye works</vt:lpstr>
      <vt:lpstr>PowerPoint Presentation</vt:lpstr>
      <vt:lpstr>PowerPoint Presentation</vt:lpstr>
      <vt:lpstr>PowerPoint Presentation</vt:lpstr>
      <vt:lpstr>How a camera works</vt:lpstr>
      <vt:lpstr>How your eyes work </vt:lpstr>
      <vt:lpstr>Do you notice something about this drawing?</vt:lpstr>
      <vt:lpstr>Why don't you see things upside down?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can explain how the eye works</dc:title>
  <dc:creator>Christina Atherton</dc:creator>
  <cp:lastModifiedBy>Christina Atherton</cp:lastModifiedBy>
  <cp:revision>2</cp:revision>
  <dcterms:created xsi:type="dcterms:W3CDTF">2021-02-11T15:05:50Z</dcterms:created>
  <dcterms:modified xsi:type="dcterms:W3CDTF">2021-02-11T15:24:10Z</dcterms:modified>
</cp:coreProperties>
</file>