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e7d33f8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ae7d33f8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e7d33f8a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e7d33f8a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755" y="133091"/>
            <a:ext cx="1619935" cy="207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128200" y="665375"/>
            <a:ext cx="2627225" cy="2118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00">
                <a:alpha val="50000"/>
              </a:srgbClr>
            </a:outerShdw>
          </a:effectLst>
        </p:spPr>
      </p:pic>
      <p:pic>
        <p:nvPicPr>
          <p:cNvPr id="61" name="Google Shape;6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803" y="-1"/>
            <a:ext cx="1973703" cy="140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9928" y="1698588"/>
            <a:ext cx="1784686" cy="135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698773" y="747083"/>
            <a:ext cx="2521428" cy="16719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00">
                <a:alpha val="50000"/>
              </a:srgbClr>
            </a:outerShdw>
          </a:effectLst>
        </p:spPr>
      </p:pic>
      <p:pic>
        <p:nvPicPr>
          <p:cNvPr id="68" name="Google Shape;6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16920" y="2353825"/>
            <a:ext cx="2739025" cy="286228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/>
        </p:nvSpPr>
        <p:spPr>
          <a:xfrm>
            <a:off x="423450" y="3088600"/>
            <a:ext cx="1350300" cy="9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Wibsey Art Gallery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530375" y="2217375"/>
            <a:ext cx="1543200" cy="33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71" name="Google Shape;71;p13"/>
          <p:cNvSpPr/>
          <p:nvPr/>
        </p:nvSpPr>
        <p:spPr>
          <a:xfrm>
            <a:off x="552569" y="2270394"/>
            <a:ext cx="1183200" cy="224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634054" y="2207881"/>
            <a:ext cx="1350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Oliver Y5</a:t>
            </a:r>
            <a:endParaRPr sz="1200" dirty="0"/>
          </a:p>
        </p:txBody>
      </p:sp>
      <p:sp>
        <p:nvSpPr>
          <p:cNvPr id="73" name="Google Shape;73;p13"/>
          <p:cNvSpPr/>
          <p:nvPr/>
        </p:nvSpPr>
        <p:spPr>
          <a:xfrm>
            <a:off x="2886075" y="3133725"/>
            <a:ext cx="1194900" cy="224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2913224" y="3052875"/>
            <a:ext cx="1246827" cy="1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  Cerys</a:t>
            </a:r>
            <a:r>
              <a:rPr lang="en-GB" sz="1200" dirty="0"/>
              <a:t> Y3</a:t>
            </a:r>
            <a:endParaRPr sz="1200" dirty="0"/>
          </a:p>
        </p:txBody>
      </p:sp>
      <p:sp>
        <p:nvSpPr>
          <p:cNvPr id="75" name="Google Shape;75;p13"/>
          <p:cNvSpPr/>
          <p:nvPr/>
        </p:nvSpPr>
        <p:spPr>
          <a:xfrm>
            <a:off x="5400675" y="1438275"/>
            <a:ext cx="823200" cy="17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3"/>
          <p:cNvSpPr txBox="1"/>
          <p:nvPr/>
        </p:nvSpPr>
        <p:spPr>
          <a:xfrm>
            <a:off x="5340118" y="1373298"/>
            <a:ext cx="1014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/>
              <a:t> Joshua Y2</a:t>
            </a:r>
            <a:endParaRPr sz="1100" dirty="0"/>
          </a:p>
        </p:txBody>
      </p:sp>
      <p:sp>
        <p:nvSpPr>
          <p:cNvPr id="77" name="Google Shape;77;p13"/>
          <p:cNvSpPr/>
          <p:nvPr/>
        </p:nvSpPr>
        <p:spPr>
          <a:xfrm>
            <a:off x="5360324" y="3096446"/>
            <a:ext cx="1052400" cy="17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3"/>
          <p:cNvSpPr txBox="1"/>
          <p:nvPr/>
        </p:nvSpPr>
        <p:spPr>
          <a:xfrm>
            <a:off x="5287598" y="3028646"/>
            <a:ext cx="12312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    Veer Y5</a:t>
            </a:r>
            <a:endParaRPr sz="1200" dirty="0"/>
          </a:p>
        </p:txBody>
      </p:sp>
      <p:sp>
        <p:nvSpPr>
          <p:cNvPr id="79" name="Google Shape;79;p13"/>
          <p:cNvSpPr/>
          <p:nvPr/>
        </p:nvSpPr>
        <p:spPr>
          <a:xfrm>
            <a:off x="7282594" y="2900375"/>
            <a:ext cx="1362642" cy="228282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3"/>
          <p:cNvSpPr txBox="1"/>
          <p:nvPr/>
        </p:nvSpPr>
        <p:spPr>
          <a:xfrm>
            <a:off x="7374725" y="2900375"/>
            <a:ext cx="1386000" cy="1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81" name="Google Shape;81;p13"/>
          <p:cNvSpPr txBox="1"/>
          <p:nvPr/>
        </p:nvSpPr>
        <p:spPr>
          <a:xfrm>
            <a:off x="7203517" y="2843760"/>
            <a:ext cx="1784700" cy="1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    Lexie, Nursery</a:t>
            </a:r>
            <a:endParaRPr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7126" y="601147"/>
            <a:ext cx="1630300" cy="2202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9928" y="133092"/>
            <a:ext cx="1659081" cy="1107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3821" y="528459"/>
            <a:ext cx="1331415" cy="2139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3258" y="1842952"/>
            <a:ext cx="1521006" cy="10392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779CFA-717C-4ED2-91CD-0E9FFD195D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738" y="245360"/>
            <a:ext cx="1398282" cy="17956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422" y="278353"/>
            <a:ext cx="2032625" cy="163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169065" y="624509"/>
            <a:ext cx="2627225" cy="22001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00">
                <a:alpha val="50000"/>
              </a:srgbClr>
            </a:outerShdw>
          </a:effectLst>
        </p:spPr>
      </p:pic>
      <p:pic>
        <p:nvPicPr>
          <p:cNvPr id="88" name="Google Shape;8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803" y="-1"/>
            <a:ext cx="1973703" cy="140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9925" y="1698600"/>
            <a:ext cx="1543200" cy="15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770681" y="680443"/>
            <a:ext cx="2521428" cy="18462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16920" y="2353825"/>
            <a:ext cx="2739025" cy="286228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/>
          <p:nvPr/>
        </p:nvSpPr>
        <p:spPr>
          <a:xfrm>
            <a:off x="423438" y="3088600"/>
            <a:ext cx="13503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Wibsey Art Gallery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530375" y="2217375"/>
            <a:ext cx="1543200" cy="33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4" name="Google Shape;94;p14"/>
          <p:cNvSpPr/>
          <p:nvPr/>
        </p:nvSpPr>
        <p:spPr>
          <a:xfrm>
            <a:off x="590538" y="2050973"/>
            <a:ext cx="1183200" cy="224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 txBox="1"/>
          <p:nvPr/>
        </p:nvSpPr>
        <p:spPr>
          <a:xfrm>
            <a:off x="624473" y="1974250"/>
            <a:ext cx="1350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Sebastien Y2 </a:t>
            </a:r>
            <a:endParaRPr sz="1200" dirty="0"/>
          </a:p>
        </p:txBody>
      </p:sp>
      <p:sp>
        <p:nvSpPr>
          <p:cNvPr id="96" name="Google Shape;96;p14"/>
          <p:cNvSpPr/>
          <p:nvPr/>
        </p:nvSpPr>
        <p:spPr>
          <a:xfrm>
            <a:off x="2972103" y="3113327"/>
            <a:ext cx="1050297" cy="179173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  Abbie Y1</a:t>
            </a:r>
            <a:endParaRPr sz="1200" dirty="0"/>
          </a:p>
        </p:txBody>
      </p:sp>
      <p:sp>
        <p:nvSpPr>
          <p:cNvPr id="97" name="Google Shape;97;p14"/>
          <p:cNvSpPr txBox="1"/>
          <p:nvPr/>
        </p:nvSpPr>
        <p:spPr>
          <a:xfrm>
            <a:off x="3220953" y="3032477"/>
            <a:ext cx="991801" cy="16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   </a:t>
            </a:r>
            <a:endParaRPr sz="1200" dirty="0"/>
          </a:p>
        </p:txBody>
      </p:sp>
      <p:sp>
        <p:nvSpPr>
          <p:cNvPr id="98" name="Google Shape;98;p14"/>
          <p:cNvSpPr/>
          <p:nvPr/>
        </p:nvSpPr>
        <p:spPr>
          <a:xfrm>
            <a:off x="5400675" y="1438275"/>
            <a:ext cx="823200" cy="17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4"/>
          <p:cNvSpPr txBox="1"/>
          <p:nvPr/>
        </p:nvSpPr>
        <p:spPr>
          <a:xfrm>
            <a:off x="5345125" y="1391972"/>
            <a:ext cx="1014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/>
              <a:t> Joseph Y3	</a:t>
            </a:r>
            <a:endParaRPr sz="1100" dirty="0"/>
          </a:p>
        </p:txBody>
      </p:sp>
      <p:sp>
        <p:nvSpPr>
          <p:cNvPr id="100" name="Google Shape;100;p14"/>
          <p:cNvSpPr/>
          <p:nvPr/>
        </p:nvSpPr>
        <p:spPr>
          <a:xfrm>
            <a:off x="5136625" y="3292500"/>
            <a:ext cx="1052400" cy="17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4"/>
          <p:cNvSpPr txBox="1"/>
          <p:nvPr/>
        </p:nvSpPr>
        <p:spPr>
          <a:xfrm>
            <a:off x="5115925" y="3201827"/>
            <a:ext cx="1231200" cy="1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200" dirty="0"/>
              <a:t>   </a:t>
            </a:r>
            <a:r>
              <a:rPr lang="en-GB" sz="1200" dirty="0" err="1"/>
              <a:t>Unik</a:t>
            </a:r>
            <a:r>
              <a:rPr lang="en-GB" sz="1200" dirty="0"/>
              <a:t> Y2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02" name="Google Shape;102;p14"/>
          <p:cNvSpPr/>
          <p:nvPr/>
        </p:nvSpPr>
        <p:spPr>
          <a:xfrm>
            <a:off x="7440650" y="2886075"/>
            <a:ext cx="1231200" cy="17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 Joshua Y5</a:t>
            </a:r>
            <a:endParaRPr dirty="0"/>
          </a:p>
        </p:txBody>
      </p:sp>
      <p:sp>
        <p:nvSpPr>
          <p:cNvPr id="103" name="Google Shape;103;p14"/>
          <p:cNvSpPr txBox="1"/>
          <p:nvPr/>
        </p:nvSpPr>
        <p:spPr>
          <a:xfrm>
            <a:off x="7441850" y="2886075"/>
            <a:ext cx="1386000" cy="1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220586" y="-149994"/>
            <a:ext cx="1134707" cy="1656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258" y="410976"/>
            <a:ext cx="1796952" cy="1287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4309" y="1795192"/>
            <a:ext cx="1282816" cy="1301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11" y="628838"/>
            <a:ext cx="1725245" cy="2185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EA9FF1-49BC-4673-9600-13DAEF2F78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8828" y="511961"/>
            <a:ext cx="1430559" cy="21277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725" y="162475"/>
            <a:ext cx="2032625" cy="20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128200" y="665375"/>
            <a:ext cx="2627225" cy="2118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803" y="463974"/>
            <a:ext cx="1973704" cy="140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770681" y="680444"/>
            <a:ext cx="2521428" cy="18462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00">
                <a:alpha val="50000"/>
              </a:srgbClr>
            </a:outerShdw>
          </a:effectLst>
        </p:spPr>
      </p:pic>
      <p:pic>
        <p:nvPicPr>
          <p:cNvPr id="118" name="Google Shape;11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16920" y="2353825"/>
            <a:ext cx="2739025" cy="28622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5"/>
          <p:cNvSpPr txBox="1"/>
          <p:nvPr/>
        </p:nvSpPr>
        <p:spPr>
          <a:xfrm>
            <a:off x="423438" y="3088600"/>
            <a:ext cx="13503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Wibsey Art Gallery 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530375" y="2217375"/>
            <a:ext cx="1543200" cy="335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1" name="Google Shape;121;p15"/>
          <p:cNvSpPr/>
          <p:nvPr/>
        </p:nvSpPr>
        <p:spPr>
          <a:xfrm>
            <a:off x="507000" y="2217375"/>
            <a:ext cx="1183200" cy="224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579205" y="2117578"/>
            <a:ext cx="13500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/>
              <a:t> </a:t>
            </a:r>
            <a:endParaRPr sz="1500" dirty="0"/>
          </a:p>
        </p:txBody>
      </p:sp>
      <p:sp>
        <p:nvSpPr>
          <p:cNvPr id="123" name="Google Shape;123;p15"/>
          <p:cNvSpPr/>
          <p:nvPr/>
        </p:nvSpPr>
        <p:spPr>
          <a:xfrm>
            <a:off x="2886075" y="3133725"/>
            <a:ext cx="1303200" cy="224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   Thea Y1</a:t>
            </a:r>
            <a:endParaRPr dirty="0"/>
          </a:p>
        </p:txBody>
      </p:sp>
      <p:sp>
        <p:nvSpPr>
          <p:cNvPr id="124" name="Google Shape;124;p15"/>
          <p:cNvSpPr txBox="1"/>
          <p:nvPr/>
        </p:nvSpPr>
        <p:spPr>
          <a:xfrm>
            <a:off x="2913225" y="3052875"/>
            <a:ext cx="1423500" cy="1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25" name="Google Shape;125;p15"/>
          <p:cNvSpPr/>
          <p:nvPr/>
        </p:nvSpPr>
        <p:spPr>
          <a:xfrm>
            <a:off x="5314150" y="2073825"/>
            <a:ext cx="981000" cy="17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dirty="0"/>
              <a:t> Max Y2 </a:t>
            </a:r>
          </a:p>
        </p:txBody>
      </p:sp>
      <p:sp>
        <p:nvSpPr>
          <p:cNvPr id="126" name="Google Shape;126;p15"/>
          <p:cNvSpPr txBox="1"/>
          <p:nvPr/>
        </p:nvSpPr>
        <p:spPr>
          <a:xfrm>
            <a:off x="5297500" y="2026055"/>
            <a:ext cx="1014300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/>
          </a:p>
        </p:txBody>
      </p:sp>
      <p:sp>
        <p:nvSpPr>
          <p:cNvPr id="127" name="Google Shape;127;p15"/>
          <p:cNvSpPr/>
          <p:nvPr/>
        </p:nvSpPr>
        <p:spPr>
          <a:xfrm>
            <a:off x="7440650" y="2886075"/>
            <a:ext cx="1231200" cy="17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7441850" y="2886075"/>
            <a:ext cx="1386000" cy="1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29" name="Google Shape;129;p15"/>
          <p:cNvSpPr txBox="1"/>
          <p:nvPr/>
        </p:nvSpPr>
        <p:spPr>
          <a:xfrm>
            <a:off x="7359300" y="2794964"/>
            <a:ext cx="1784700" cy="1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   Nathanael Y1</a:t>
            </a:r>
            <a:endParaRPr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4421" y="595581"/>
            <a:ext cx="1656586" cy="11053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04" y="613418"/>
            <a:ext cx="1665116" cy="2250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00" y="537167"/>
            <a:ext cx="1468550" cy="21381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348338" y="275472"/>
            <a:ext cx="1580539" cy="1715303"/>
          </a:xfrm>
          <a:prstGeom prst="rect">
            <a:avLst/>
          </a:prstGeom>
        </p:spPr>
      </p:pic>
      <p:sp>
        <p:nvSpPr>
          <p:cNvPr id="22" name="Google Shape;104;p14"/>
          <p:cNvSpPr txBox="1"/>
          <p:nvPr/>
        </p:nvSpPr>
        <p:spPr>
          <a:xfrm>
            <a:off x="386595" y="2153499"/>
            <a:ext cx="1784700" cy="1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    Hannah Y3</a:t>
            </a:r>
            <a:endParaRPr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53</Words>
  <Application>Microsoft Office PowerPoint</Application>
  <PresentationFormat>On-screen Show (16:9)</PresentationFormat>
  <Paragraphs>19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Arial</vt:lpstr>
      <vt:lpstr>Simple Light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 Kershaw</dc:creator>
  <cp:lastModifiedBy>Sally Kershaw</cp:lastModifiedBy>
  <cp:revision>9</cp:revision>
  <dcterms:modified xsi:type="dcterms:W3CDTF">2021-06-29T15:00:33Z</dcterms:modified>
</cp:coreProperties>
</file>