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7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681721"/>
            <a:ext cx="9543526" cy="2677648"/>
          </a:xfrm>
        </p:spPr>
        <p:txBody>
          <a:bodyPr/>
          <a:lstStyle/>
          <a:p>
            <a:pPr algn="ctr"/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Welcome to Nursery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Wibsey Web 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5" y="679268"/>
            <a:ext cx="1390305" cy="1580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974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3" y="2603500"/>
            <a:ext cx="1028810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 smtClean="0">
              <a:latin typeface="CCW Cursive Writing 4" panose="03050602040000000000" pitchFamily="66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are all very excited for you to start Nursery in September!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Meet the Key Workers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9607" y="2564002"/>
            <a:ext cx="2855343" cy="64264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Class Teacher                            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Rolston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36033" y="2560320"/>
            <a:ext cx="4153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Nursery Nurse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Larvin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484" y="3618023"/>
            <a:ext cx="2981087" cy="2235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98" y="3245386"/>
            <a:ext cx="2785734" cy="298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269206" cy="706964"/>
          </a:xfrm>
        </p:spPr>
        <p:txBody>
          <a:bodyPr/>
          <a:lstStyle/>
          <a:p>
            <a:pPr algn="ctr"/>
            <a:r>
              <a:rPr lang="en-US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Meet the associate staff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9726" y="2537766"/>
            <a:ext cx="3043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McCormack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75419" y="2537766"/>
            <a:ext cx="3391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Miss Barrett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190"/>
          <a:stretch/>
        </p:blipFill>
        <p:spPr>
          <a:xfrm>
            <a:off x="2159726" y="2989623"/>
            <a:ext cx="2751908" cy="3476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24" y="2989623"/>
            <a:ext cx="2842870" cy="347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00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856103"/>
            <a:ext cx="9373709" cy="881258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is where you will enter the Nursery building.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2567092"/>
            <a:ext cx="3044189" cy="3801291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60" y="2586445"/>
            <a:ext cx="3228340" cy="37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3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is where you will hang up your coat.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 r="1240" b="23153"/>
          <a:stretch/>
        </p:blipFill>
        <p:spPr>
          <a:xfrm>
            <a:off x="3576502" y="2521131"/>
            <a:ext cx="5201738" cy="386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36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698" y="790789"/>
            <a:ext cx="9687217" cy="959634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is where you will go to the toilet and wash your hands.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40" y="2831736"/>
            <a:ext cx="3137807" cy="3605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01" y="2831736"/>
            <a:ext cx="3261361" cy="36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50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803851"/>
            <a:ext cx="9478212" cy="88125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is where you will play outside.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2" y="2207621"/>
            <a:ext cx="2702946" cy="3304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617" y="3331751"/>
            <a:ext cx="2602784" cy="3323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r="6446" b="7790"/>
          <a:stretch/>
        </p:blipFill>
        <p:spPr>
          <a:xfrm>
            <a:off x="6304873" y="2328813"/>
            <a:ext cx="2599508" cy="3333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28" y="3331751"/>
            <a:ext cx="2549970" cy="33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45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is where you will play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inside.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44" y="2460279"/>
            <a:ext cx="2764819" cy="20650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4" y="2551741"/>
            <a:ext cx="2522001" cy="1883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0070" y="4933252"/>
            <a:ext cx="2244639" cy="1676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97422" y="2551544"/>
            <a:ext cx="2520444" cy="1882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50931" y="4907128"/>
            <a:ext cx="2279614" cy="1702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5546" y="4907127"/>
            <a:ext cx="2279617" cy="1702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60" y="4872445"/>
            <a:ext cx="2326051" cy="1737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1" y="2460279"/>
            <a:ext cx="2764819" cy="20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23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651" y="803851"/>
            <a:ext cx="10110652" cy="88125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 are some of the things you can do outside.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25" y="2509663"/>
            <a:ext cx="2062978" cy="2762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58" y="2285971"/>
            <a:ext cx="1931806" cy="2586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438" y="3513881"/>
            <a:ext cx="2207024" cy="29548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566" y="3513881"/>
            <a:ext cx="2117131" cy="29584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3760" y="2289583"/>
            <a:ext cx="2063844" cy="25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699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145</TotalTime>
  <Words>100</Words>
  <Application>Microsoft Office PowerPoint</Application>
  <PresentationFormat>Widescreen</PresentationFormat>
  <Paragraphs>17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CCW Cursive Writing 4</vt:lpstr>
      <vt:lpstr>Century Gothic</vt:lpstr>
      <vt:lpstr>Wingdings 3</vt:lpstr>
      <vt:lpstr>Ion Boardroom</vt:lpstr>
      <vt:lpstr>Welcome to Nursery</vt:lpstr>
      <vt:lpstr>Meet the Key Workers</vt:lpstr>
      <vt:lpstr>Meet the associate staff</vt:lpstr>
      <vt:lpstr>This is where you will enter the Nursery building.</vt:lpstr>
      <vt:lpstr>This is where you will hang up your coat.</vt:lpstr>
      <vt:lpstr>This is where you will go to the toilet and wash your hands.</vt:lpstr>
      <vt:lpstr>This is where you will play outside.</vt:lpstr>
      <vt:lpstr>This is where you will play inside.</vt:lpstr>
      <vt:lpstr>These are some of the things you can do outside.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Reception</dc:title>
  <dc:creator>Katie Meadowcroft</dc:creator>
  <cp:lastModifiedBy>Tracey Rolston</cp:lastModifiedBy>
  <cp:revision>17</cp:revision>
  <dcterms:created xsi:type="dcterms:W3CDTF">2020-06-18T13:46:48Z</dcterms:created>
  <dcterms:modified xsi:type="dcterms:W3CDTF">2021-06-17T20:19:08Z</dcterms:modified>
</cp:coreProperties>
</file>