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9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681721"/>
            <a:ext cx="9543526" cy="2677648"/>
          </a:xfrm>
        </p:spPr>
        <p:txBody>
          <a:bodyPr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Welcome to Reception</a:t>
            </a:r>
          </a:p>
        </p:txBody>
      </p:sp>
      <p:pic>
        <p:nvPicPr>
          <p:cNvPr id="4" name="Picture 3" descr="Wibsey Web 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5" y="679268"/>
            <a:ext cx="1390305" cy="1580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9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603500"/>
            <a:ext cx="1028810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latin typeface="CCW Cursive Writing 4" panose="03050602040000000000" pitchFamily="66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We are all very excited for you to start school in September!</a:t>
            </a:r>
          </a:p>
        </p:txBody>
      </p:sp>
    </p:spTree>
    <p:extLst>
      <p:ext uri="{BB962C8B-B14F-4D97-AF65-F5344CB8AC3E}">
        <p14:creationId xmlns:p14="http://schemas.microsoft.com/office/powerpoint/2010/main" val="4149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Meet the teachers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51" y="2564002"/>
            <a:ext cx="2855343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Reception 1                         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Davies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00922" y="2554931"/>
            <a:ext cx="415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Reception 2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Miss Meadowcroft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4910" y="2528495"/>
            <a:ext cx="372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Reception 3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 Rankin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t="14667" r="15924" b="21170"/>
          <a:stretch/>
        </p:blipFill>
        <p:spPr>
          <a:xfrm>
            <a:off x="1445501" y="3289618"/>
            <a:ext cx="2065242" cy="2752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>
          <a:xfrm>
            <a:off x="4947731" y="3289617"/>
            <a:ext cx="2065242" cy="2752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6143" r="18693" b="22650"/>
          <a:stretch/>
        </p:blipFill>
        <p:spPr>
          <a:xfrm>
            <a:off x="8785249" y="3282118"/>
            <a:ext cx="2262235" cy="27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69206" cy="706964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Meet the associate staff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6829" y="5495685"/>
            <a:ext cx="24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 Sutcliffe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1332" y="5493326"/>
            <a:ext cx="206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Goldsborough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1167" y="5467406"/>
            <a:ext cx="123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Arato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6" t="17334" r="14421" b="16898"/>
          <a:stretch/>
        </p:blipFill>
        <p:spPr>
          <a:xfrm>
            <a:off x="5013336" y="3121899"/>
            <a:ext cx="1930726" cy="2265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7" r="10069" b="17905"/>
          <a:stretch/>
        </p:blipFill>
        <p:spPr>
          <a:xfrm>
            <a:off x="329364" y="3105519"/>
            <a:ext cx="1741002" cy="2316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EAE16A-5EF3-4A9E-ADA5-8CDDCA8285CF}"/>
              </a:ext>
            </a:extLst>
          </p:cNvPr>
          <p:cNvSpPr txBox="1"/>
          <p:nvPr/>
        </p:nvSpPr>
        <p:spPr>
          <a:xfrm>
            <a:off x="10078082" y="5493326"/>
            <a:ext cx="165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Woodrup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0226BD-1E11-4261-B786-14675E23FE04}"/>
              </a:ext>
            </a:extLst>
          </p:cNvPr>
          <p:cNvSpPr txBox="1"/>
          <p:nvPr/>
        </p:nvSpPr>
        <p:spPr>
          <a:xfrm>
            <a:off x="7360065" y="5493326"/>
            <a:ext cx="212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Summerscales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2" descr="Image preview">
            <a:extLst>
              <a:ext uri="{FF2B5EF4-FFF2-40B4-BE49-F238E27FC236}">
                <a16:creationId xmlns:a16="http://schemas.microsoft.com/office/drawing/2014/main" id="{420792B2-FE73-46D7-91F1-30628BB639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Image preview">
            <a:extLst>
              <a:ext uri="{FF2B5EF4-FFF2-40B4-BE49-F238E27FC236}">
                <a16:creationId xmlns:a16="http://schemas.microsoft.com/office/drawing/2014/main" id="{98447781-CBA1-4210-9456-0BD5BF9D5C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0ECF2F-3EAD-4C49-9464-A86006587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6" t="25850" r="34998" b="14198"/>
          <a:stretch/>
        </p:blipFill>
        <p:spPr>
          <a:xfrm>
            <a:off x="7459018" y="3134057"/>
            <a:ext cx="1930726" cy="2235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91691-0128-4B32-8F73-FB29B50AC2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24" t="37555" r="39536" b="15616"/>
          <a:stretch/>
        </p:blipFill>
        <p:spPr>
          <a:xfrm>
            <a:off x="2802257" y="3121899"/>
            <a:ext cx="1723104" cy="2284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B2767A-00B1-4678-984F-444072C033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55" t="30379" r="11624" b="13293"/>
          <a:stretch/>
        </p:blipFill>
        <p:spPr>
          <a:xfrm>
            <a:off x="9940122" y="3151510"/>
            <a:ext cx="1930726" cy="22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73709" cy="881258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This is where you will enter the Reception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/>
          <a:stretch/>
        </p:blipFill>
        <p:spPr>
          <a:xfrm>
            <a:off x="2991394" y="2588074"/>
            <a:ext cx="6191795" cy="39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where you will hang up your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coat.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b="7122"/>
          <a:stretch/>
        </p:blipFill>
        <p:spPr>
          <a:xfrm>
            <a:off x="2317548" y="2502258"/>
            <a:ext cx="3108960" cy="4031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b="1510"/>
          <a:stretch/>
        </p:blipFill>
        <p:spPr>
          <a:xfrm>
            <a:off x="6569554" y="2502258"/>
            <a:ext cx="3242310" cy="40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5" y="816912"/>
            <a:ext cx="9608841" cy="89432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where you enter your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classroom.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5" y="2696029"/>
            <a:ext cx="2837361" cy="3783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1" b="10857"/>
          <a:stretch/>
        </p:blipFill>
        <p:spPr>
          <a:xfrm>
            <a:off x="4653975" y="2696029"/>
            <a:ext cx="2808936" cy="3783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71" y="2696029"/>
            <a:ext cx="2837361" cy="37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98" y="790789"/>
            <a:ext cx="9687217" cy="959634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where you will go to the toilet and wash your hands.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01" y="2351314"/>
            <a:ext cx="3242855" cy="4323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15429"/>
          <a:stretch/>
        </p:blipFill>
        <p:spPr>
          <a:xfrm>
            <a:off x="6453051" y="2351314"/>
            <a:ext cx="3451677" cy="43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03851"/>
            <a:ext cx="9478212" cy="88125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where you will play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outside.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2" y="2207621"/>
            <a:ext cx="2702946" cy="330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17" y="3331751"/>
            <a:ext cx="2602784" cy="3323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r="6446" b="7790"/>
          <a:stretch/>
        </p:blipFill>
        <p:spPr>
          <a:xfrm>
            <a:off x="6304873" y="2328813"/>
            <a:ext cx="2599508" cy="3333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28" y="3331751"/>
            <a:ext cx="2549970" cy="33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03851"/>
            <a:ext cx="9478212" cy="881258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This is where you will </a:t>
            </a:r>
            <a:r>
              <a:rPr lang="en-US" sz="440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en-US" sz="4400" smtClean="0">
                <a:latin typeface="Calibri" panose="020F0502020204030204" pitchFamily="34" charset="0"/>
                <a:cs typeface="Calibri" panose="020F0502020204030204" pitchFamily="34" charset="0"/>
              </a:rPr>
              <a:t>outside.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1" y="2377951"/>
            <a:ext cx="2704469" cy="2018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78" y="2454491"/>
            <a:ext cx="2874729" cy="1865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5942" y="3026079"/>
            <a:ext cx="3670661" cy="274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77" y="4526431"/>
            <a:ext cx="2758653" cy="1956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1"/>
          <a:stretch/>
        </p:blipFill>
        <p:spPr>
          <a:xfrm>
            <a:off x="7789465" y="4441718"/>
            <a:ext cx="2883915" cy="212614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65" y="3214597"/>
            <a:ext cx="284753" cy="26012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17" y="3214597"/>
            <a:ext cx="284753" cy="26012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88" y="3863385"/>
            <a:ext cx="284753" cy="260123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3" y="3824196"/>
            <a:ext cx="284753" cy="260123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25" y="3257369"/>
            <a:ext cx="284753" cy="260123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381" y="3344658"/>
            <a:ext cx="284753" cy="260123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8" y="3344657"/>
            <a:ext cx="284753" cy="26012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70" y="5244669"/>
            <a:ext cx="284753" cy="260123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13" y="4909388"/>
            <a:ext cx="366396" cy="335281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24" y="5285954"/>
            <a:ext cx="443295" cy="4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4109</TotalTime>
  <Words>104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CCW Cursive Writing 4</vt:lpstr>
      <vt:lpstr>Century Gothic</vt:lpstr>
      <vt:lpstr>Wingdings 3</vt:lpstr>
      <vt:lpstr>Ion Boardroom</vt:lpstr>
      <vt:lpstr>Welcome to Reception</vt:lpstr>
      <vt:lpstr>Meet the teachers</vt:lpstr>
      <vt:lpstr>Meet the associate staff</vt:lpstr>
      <vt:lpstr>This is where you will enter the Reception building.</vt:lpstr>
      <vt:lpstr>This is where you will hang up your coat.</vt:lpstr>
      <vt:lpstr>This is where you enter your classroom.</vt:lpstr>
      <vt:lpstr>This is where you will go to the toilet and wash your hands.</vt:lpstr>
      <vt:lpstr>This is where you will play outside.</vt:lpstr>
      <vt:lpstr>This is where you will play outside.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Reception</dc:title>
  <dc:creator>Katie Meadowcroft</dc:creator>
  <cp:lastModifiedBy>Rachel Davies</cp:lastModifiedBy>
  <cp:revision>18</cp:revision>
  <dcterms:created xsi:type="dcterms:W3CDTF">2020-06-18T13:46:48Z</dcterms:created>
  <dcterms:modified xsi:type="dcterms:W3CDTF">2021-06-21T06:38:43Z</dcterms:modified>
</cp:coreProperties>
</file>