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40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3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3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5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53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5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1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9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0588-F4EA-4565-A9B1-2A00610B16E4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40AF5-FF9C-4A3D-BD44-0CDA4F40D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2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89"/>
          <a:stretch/>
        </p:blipFill>
        <p:spPr>
          <a:xfrm>
            <a:off x="373945" y="586431"/>
            <a:ext cx="1133160" cy="989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0732" y="227680"/>
            <a:ext cx="10685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4a" panose="03050602040000000000" pitchFamily="66" charset="0"/>
              </a:rPr>
              <a:t>The philosophy behind Religious Education at WPS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282138" y="787157"/>
            <a:ext cx="70766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  <a:latin typeface="XCCW Joined 4a" panose="03050602040000000000" pitchFamily="66" charset="0"/>
              </a:rPr>
              <a:t>Religious Education at Wibsey Primary School…</a:t>
            </a:r>
            <a:endParaRPr lang="en-US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A2B007-5E37-4476-95AD-D1AA78C135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35"/>
          <a:stretch/>
        </p:blipFill>
        <p:spPr>
          <a:xfrm>
            <a:off x="9359499" y="596569"/>
            <a:ext cx="2875818" cy="2703222"/>
          </a:xfrm>
          <a:prstGeom prst="flowChartConnector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5625E7A-DAB2-4BAC-A2F2-7139ABECA4A4}"/>
              </a:ext>
            </a:extLst>
          </p:cNvPr>
          <p:cNvPicPr/>
          <p:nvPr/>
        </p:nvPicPr>
        <p:blipFill rotWithShape="1">
          <a:blip r:embed="rId4"/>
          <a:srcRect b="54615"/>
          <a:stretch/>
        </p:blipFill>
        <p:spPr bwMode="auto">
          <a:xfrm>
            <a:off x="256890" y="5629681"/>
            <a:ext cx="4172651" cy="12003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A865D8F-5178-4432-8837-2A4C12A7269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541" y="5668269"/>
            <a:ext cx="3742003" cy="118973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E59BA0C-61DD-4221-9EA6-7BCA7BEF3011}"/>
              </a:ext>
            </a:extLst>
          </p:cNvPr>
          <p:cNvSpPr/>
          <p:nvPr/>
        </p:nvSpPr>
        <p:spPr>
          <a:xfrm>
            <a:off x="3170583" y="1228319"/>
            <a:ext cx="6349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XCCW Joined 4a" panose="03050602040000000000" pitchFamily="66" charset="0"/>
              </a:rPr>
              <a:t>...develops understanding and respect for world faiths and worldviews, and encourages children to consider their own spirituality and. values.</a:t>
            </a:r>
            <a:endParaRPr lang="en-US" b="1" dirty="0">
              <a:solidFill>
                <a:srgbClr val="7030A0"/>
              </a:solidFill>
              <a:latin typeface="XCCW Joined 4a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6DDD94F-610B-4791-891B-F6EB9C630C1D}"/>
              </a:ext>
            </a:extLst>
          </p:cNvPr>
          <p:cNvSpPr txBox="1"/>
          <p:nvPr/>
        </p:nvSpPr>
        <p:spPr>
          <a:xfrm>
            <a:off x="7762460" y="4147113"/>
            <a:ext cx="40128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  <a:latin typeface="XCCW Joined 4a" panose="03050602040000000000" pitchFamily="66" charset="0"/>
              </a:rPr>
              <a:t>A key feature of RE at WPS is the opportunity to visit places of worship and to have visits from faith leaders and humanist speakers. This first-hand experience is an excellent way for children to develop a better understanding of the diverse cultures, values and beliefs in the world.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41B335-B578-4A0E-AE16-04D3FBC62F81}"/>
              </a:ext>
            </a:extLst>
          </p:cNvPr>
          <p:cNvSpPr txBox="1"/>
          <p:nvPr/>
        </p:nvSpPr>
        <p:spPr>
          <a:xfrm>
            <a:off x="189030" y="2646817"/>
            <a:ext cx="38712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  <a:latin typeface="XCCW Joined 4a" panose="03050602040000000000" pitchFamily="66" charset="0"/>
              </a:rPr>
              <a:t>As pupils progress through WPS, they learn about the teachings and beliefs of the 6 major world religions, along with non-religious worldviews, including humanism.</a:t>
            </a:r>
          </a:p>
          <a:p>
            <a:endParaRPr lang="en-GB" sz="1400" dirty="0">
              <a:solidFill>
                <a:srgbClr val="7030A0"/>
              </a:solidFill>
              <a:latin typeface="XCCW Joined 4a" panose="03050602040000000000" pitchFamily="66" charset="0"/>
            </a:endParaRPr>
          </a:p>
          <a:p>
            <a:r>
              <a:rPr lang="en-GB" sz="1400" dirty="0">
                <a:solidFill>
                  <a:srgbClr val="7030A0"/>
                </a:solidFill>
                <a:latin typeface="XCCW Joined 4a" panose="03050602040000000000" pitchFamily="66" charset="0"/>
              </a:rPr>
              <a:t>Children spend time reflecting on their own beliefs, values, experiences and viewpoints, and learn to respect the views and beliefs of others.  </a:t>
            </a:r>
          </a:p>
          <a:p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011243D-8147-4A97-948C-05788B611DF9}"/>
              </a:ext>
            </a:extLst>
          </p:cNvPr>
          <p:cNvSpPr/>
          <p:nvPr/>
        </p:nvSpPr>
        <p:spPr>
          <a:xfrm>
            <a:off x="4867184" y="2703105"/>
            <a:ext cx="483303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7030A0"/>
                </a:solidFill>
                <a:latin typeface="XCCW Joined 4a" panose="03050602040000000000" pitchFamily="66" charset="0"/>
              </a:rPr>
              <a:t>Religious education poses challenging questions about meaning and purpose in life, beliefs about God, ultimate reality, issues of right and wrong and what it means to be human.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4506915-1785-4F8A-8FBE-E40A82A438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1855" y="3908213"/>
            <a:ext cx="2687685" cy="1978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31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B8E28E-2EFA-43DA-A3BC-F0CEC9F3E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77" t="15626" r="20603" b="16390"/>
          <a:stretch/>
        </p:blipFill>
        <p:spPr>
          <a:xfrm>
            <a:off x="3250096" y="1321904"/>
            <a:ext cx="3617843" cy="362778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95150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175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XCCW Joined 4a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Leggett</dc:creator>
  <cp:lastModifiedBy>Dawn Moody</cp:lastModifiedBy>
  <cp:revision>54</cp:revision>
  <dcterms:created xsi:type="dcterms:W3CDTF">2020-06-22T08:07:00Z</dcterms:created>
  <dcterms:modified xsi:type="dcterms:W3CDTF">2020-06-30T11:42:44Z</dcterms:modified>
</cp:coreProperties>
</file>