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625F-96EE-4CA9-A114-047735701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71285-2589-4A66-BA92-10D1AABA4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B2BF-35B3-4B2F-A793-57BA757B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15CA-2CBD-40BB-810A-9B2DB2EC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C61F-0EB4-4C65-88E3-0FC0D0ED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D5A4-CEC7-46CC-BC9C-132DF358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390E6-CA44-4AEB-89B7-B97B6BDC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74EC4-15F7-4FD4-B8C7-CED0C5B3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67E19-9564-4D3D-A728-B0C0800F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A99-9E1D-458B-BD18-8B39C5CD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59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395BC-AA90-441E-9A09-16320FB09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80A94-2609-4ACE-BBA8-7AF09E836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B09B3-457C-468C-928B-65AC30D9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6B30D-0FC2-449B-B9BC-E40D51D8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F2932-9E67-4815-A441-E3DE5C89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58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2320-37D4-4810-B15E-B23FF9A5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86FF-3C68-4B94-AD82-D85A33077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78763-0D9B-4287-BE8D-7F9FE3BA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E061D-006A-4B28-9FD0-665BAA17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27FD6-7A0F-4D25-A188-4F208EB5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3B13-4B69-4F9C-BC56-2AB477B4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9AD71-D62F-4C15-8ED8-DFD300284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19E1E-B527-4D11-B279-CCFB3CA2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4F6B3-7AF9-48F3-8561-92FFA555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1E383-A527-4273-B17B-F569534D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7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B0D8-0CFA-4856-BB09-541C9668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30FF-2286-4E13-B171-86E0D69BF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B8BC5-1D4A-4DF1-B77C-4D65D50FD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3B0BD-FB79-4BB9-9955-C3E96F25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7B876-79D3-472D-BA95-EBAF56AC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F2306-63D3-4E10-BAFB-4E2CF3D1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6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AA01-EFAB-4BAC-853B-479D9DDE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CBC2D-BD05-42BE-A471-B04034DC3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6D1D1-8A8E-46EA-87A9-864C12723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F3E09-E117-4837-8C33-CBF41F9FA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C9AA8-AC6C-4E62-B656-44AF4AFA1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95284-6DCE-4EE7-AC4F-E55A0C2D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AE927-F1A8-43E9-8789-D46B6858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9E78A-7F31-4012-908B-855474D8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0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6D4A-07A4-4401-803C-395BBDB5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8A655-049B-424E-9DAE-3ADB48CF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5A9AA-52EA-4C10-891C-9C9079D7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F83F6-201A-42F8-AE01-D6B564B1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2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6EC93-ED17-4372-B4AC-9EA0A77B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531EE-0848-4D44-93BD-1674907A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56608-5C4A-475D-A1A3-E5F78885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6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E52A-F2C3-4444-A779-F9D96BE0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C8FC6-AE55-4378-8A35-65827262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A6783-63F0-4B45-9B0D-2C30878BA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3988C-4203-4FBE-A243-F5636878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54C7F-033C-4464-ADD5-8E033A4C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CA09E-4FBD-487C-BD4C-1CBF48EB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0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8F01-D32D-4CCD-818B-F7465D1F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39C28-B207-4CB7-AECD-EE91AA96D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96489-4C90-41FF-81A6-56BFD25CF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DD1FE-B39A-4E28-932A-5DC78386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71841-A33B-49EA-8F39-30C6A632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F0456-A74C-4943-A3A1-F4D1809E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2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0B69C-B24F-4A90-AFF1-089EA1BF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A6F4A-8BDD-45AC-A2D0-FC085E074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2BA7E-4995-4489-9E66-68C236898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A8B51-C421-4A00-8F82-E96E150ED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DA714-0431-4427-9871-B6726B839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1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D0D051-FF8C-4768-A5B0-56DC24F75469}"/>
              </a:ext>
            </a:extLst>
          </p:cNvPr>
          <p:cNvSpPr/>
          <p:nvPr/>
        </p:nvSpPr>
        <p:spPr>
          <a:xfrm>
            <a:off x="1673378" y="282912"/>
            <a:ext cx="532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XCCW Joined 4a" panose="03050602040000000000" pitchFamily="66" charset="0"/>
              </a:rPr>
              <a:t>The philosophy behind Music at WPS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2EA8B-CA0D-4D13-974F-216F7B94F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9"/>
          <a:stretch/>
        </p:blipFill>
        <p:spPr>
          <a:xfrm>
            <a:off x="100669" y="157420"/>
            <a:ext cx="1133160" cy="989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DD05D-4BE4-4FF1-B4EF-5228263D3C8F}"/>
              </a:ext>
            </a:extLst>
          </p:cNvPr>
          <p:cNvSpPr txBox="1"/>
          <p:nvPr/>
        </p:nvSpPr>
        <p:spPr>
          <a:xfrm>
            <a:off x="299276" y="3284260"/>
            <a:ext cx="8265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5 main areas of Music we Explore at WPS</a:t>
            </a:r>
          </a:p>
          <a:p>
            <a:endParaRPr lang="en-GB" sz="1400" dirty="0">
              <a:solidFill>
                <a:srgbClr val="7030A0"/>
              </a:solidFill>
              <a:latin typeface="CCW Cursive Writing 4" panose="03050602040000000000" pitchFamily="66" charset="0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Singing and Vocal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We use our voices expressively by singing songs and speaking chants and rhymes</a:t>
            </a:r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.</a:t>
            </a:r>
          </a:p>
          <a:p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Playing and Performing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We play tuned and untuned instruments musically</a:t>
            </a:r>
          </a:p>
          <a:p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Improvisation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We experiment with, create and combine sounds.</a:t>
            </a:r>
          </a:p>
          <a:p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We like to experiment with, create and combine sounds using the inter-related dimensions of music.</a:t>
            </a:r>
          </a:p>
          <a:p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Listening and Appraising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We listen with concentration and understanding to a range of high-quality live and recorded music.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EBD8B-AE14-4C57-9A5C-C968204D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0157">
            <a:off x="309244" y="1334703"/>
            <a:ext cx="1191968" cy="1033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8F68C1-4B86-4012-A6EB-6B8BC5193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0846">
            <a:off x="1587992" y="888609"/>
            <a:ext cx="816350" cy="901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B021D-EC15-4062-9047-E2D73B553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881" y="2233846"/>
            <a:ext cx="1344103" cy="75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74B95-951F-4D1F-8D75-F40B01F75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108" y="2746546"/>
            <a:ext cx="2142682" cy="40261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64401F-E2C2-4E4D-A3FF-043F2F85CD69}"/>
              </a:ext>
            </a:extLst>
          </p:cNvPr>
          <p:cNvSpPr/>
          <p:nvPr/>
        </p:nvSpPr>
        <p:spPr>
          <a:xfrm>
            <a:off x="5721292" y="652244"/>
            <a:ext cx="6424213" cy="173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solidFill>
                  <a:srgbClr val="7030A0"/>
                </a:solidFill>
                <a:latin typeface="CCW Cursive Writing 4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use music to help raise standards of achievement in all subjects. Music is at the heart of a joyful school. Singing is used to help develop </a:t>
            </a:r>
            <a:r>
              <a:rPr lang="en-GB" sz="1100" b="1" dirty="0" err="1">
                <a:solidFill>
                  <a:srgbClr val="7030A0"/>
                </a:solidFill>
                <a:latin typeface="CCW Cursive Writing 4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oracy</a:t>
            </a:r>
            <a:r>
              <a:rPr lang="en-GB" sz="1100" b="1" dirty="0">
                <a:solidFill>
                  <a:srgbClr val="7030A0"/>
                </a:solidFill>
                <a:latin typeface="CCW Cursive Writing 4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performance is used to develop confidence and character.  Instrumental work develops co-ordination and fine motor skills, and there is also research that evidences that in schools that promote music, academic attainment rises. Music helps our pupils to develop self-discipline and responsibility.</a:t>
            </a:r>
            <a:r>
              <a:rPr lang="en-GB" sz="1100" dirty="0">
                <a:solidFill>
                  <a:srgbClr val="7030A0"/>
                </a:solidFill>
                <a:latin typeface="CCW Cursive Writing 4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7030A0"/>
                </a:solidFill>
                <a:latin typeface="CCW Cursive Writing 4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99FC0-F81E-4FD8-996C-B175F6D364C4}"/>
              </a:ext>
            </a:extLst>
          </p:cNvPr>
          <p:cNvSpPr/>
          <p:nvPr/>
        </p:nvSpPr>
        <p:spPr>
          <a:xfrm>
            <a:off x="2457203" y="946600"/>
            <a:ext cx="3204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latin typeface="SassoonPrimaryInfant"/>
                <a:ea typeface="Times New Roman" panose="02020603050405020304" pitchFamily="18" charset="0"/>
              </a:rPr>
              <a:t>‘Music gives a soul to the universe, flight to the imagination and life to everything.’ Plato</a:t>
            </a:r>
            <a:endParaRPr lang="en-GB" sz="14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D32454-CD0A-483A-A71E-ABB5218FE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643" y="5553333"/>
            <a:ext cx="826108" cy="1163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2F61DE-055D-4287-B450-81138D982C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929" y="4421217"/>
            <a:ext cx="668460" cy="630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B468A0-504E-4D48-916C-5F25A3F74D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7194" y="5791291"/>
            <a:ext cx="1212407" cy="1017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6B1427-DA59-4FAF-BDBE-7FC497B728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25108">
            <a:off x="3140352" y="2314210"/>
            <a:ext cx="832263" cy="624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716F47-A8A0-4299-B837-172847708F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85578">
            <a:off x="783909" y="2383732"/>
            <a:ext cx="535187" cy="756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13E69F-CFFD-448A-AA34-9ACA3245C6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94530" y="169029"/>
            <a:ext cx="291518" cy="4286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0B8D51-2AB7-469B-AC02-F9AB8B3A0B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417" y="6334974"/>
            <a:ext cx="243866" cy="437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D494B7-3B8D-4184-87FB-DA6E71A8B2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48946" y="2909961"/>
            <a:ext cx="1018646" cy="891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EEF3C3-1488-4E06-A1C3-B2EBEFDBE3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7194" y="3883736"/>
            <a:ext cx="1547139" cy="5680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8B9DAF-8DA7-4F5F-873C-546878B828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39244" y="5296908"/>
            <a:ext cx="775850" cy="775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9F2053-B555-4FDD-83B2-DCD5A2A82B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00763" y="4640815"/>
            <a:ext cx="630085" cy="6300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6A71B0-E69B-4815-AE03-16BF370AFE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83096" y="2407964"/>
            <a:ext cx="958358" cy="9583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5E823F-2BCF-4F07-9A8F-66598B297F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31969" y="2410186"/>
            <a:ext cx="790489" cy="7904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5D92E5-BBC1-4B7D-B6C2-8F3F929EDE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7040600" y="2426393"/>
            <a:ext cx="1017153" cy="7852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629721-523C-4FC3-820A-E83D526D93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85322" y="2379913"/>
            <a:ext cx="790489" cy="6587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171B9B-3E2D-485D-AB8A-031902C7027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0629504" flipV="1">
            <a:off x="4887706" y="2046918"/>
            <a:ext cx="892368" cy="7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3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EE7019B079C4E8A5C27982D1D9AC8" ma:contentTypeVersion="16" ma:contentTypeDescription="Create a new document." ma:contentTypeScope="" ma:versionID="9c412e4f779c4237c80e85452efd28bc">
  <xsd:schema xmlns:xsd="http://www.w3.org/2001/XMLSchema" xmlns:xs="http://www.w3.org/2001/XMLSchema" xmlns:p="http://schemas.microsoft.com/office/2006/metadata/properties" xmlns:ns2="fa54ca88-4bd9-4e91-b032-863369ce78b4" xmlns:ns3="44626631-e19c-4833-bb8e-8ec6edb3d3e7" targetNamespace="http://schemas.microsoft.com/office/2006/metadata/properties" ma:root="true" ma:fieldsID="cfc1668cf581baa277ede7047eb1c2e0" ns2:_="" ns3:_="">
    <xsd:import namespace="fa54ca88-4bd9-4e91-b032-863369ce78b4"/>
    <xsd:import namespace="44626631-e19c-4833-bb8e-8ec6edb3d3e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CR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4ca88-4bd9-4e91-b032-863369ce78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7ef9bb9-26e5-4030-8945-930d11b4fda4}" ma:internalName="TaxCatchAll" ma:showField="CatchAllData" ma:web="fa54ca88-4bd9-4e91-b032-863369ce78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26631-e19c-4833-bb8e-8ec6edb3d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a93036d-815b-4a8f-b8cc-9c0f0232ab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54ca88-4bd9-4e91-b032-863369ce78b4" xsi:nil="true"/>
    <lcf76f155ced4ddcb4097134ff3c332f xmlns="44626631-e19c-4833-bb8e-8ec6edb3d3e7">
      <Terms xmlns="http://schemas.microsoft.com/office/infopath/2007/PartnerControls"/>
    </lcf76f155ced4ddcb4097134ff3c332f>
    <_dlc_DocId xmlns="fa54ca88-4bd9-4e91-b032-863369ce78b4">5PVA5SVVUTDX-1818035932-3137512</_dlc_DocId>
    <_dlc_DocIdUrl xmlns="fa54ca88-4bd9-4e91-b032-863369ce78b4">
      <Url>https://wibsey.sharepoint.com/sites/TeachersArea/_layouts/15/DocIdRedir.aspx?ID=5PVA5SVVUTDX-1818035932-3137512</Url>
      <Description>5PVA5SVVUTDX-1818035932-3137512</Description>
    </_dlc_DocIdUrl>
  </documentManagement>
</p:properties>
</file>

<file path=customXml/itemProps1.xml><?xml version="1.0" encoding="utf-8"?>
<ds:datastoreItem xmlns:ds="http://schemas.openxmlformats.org/officeDocument/2006/customXml" ds:itemID="{C52E1E38-FB1A-4C38-B163-E1D69F0E99CA}"/>
</file>

<file path=customXml/itemProps2.xml><?xml version="1.0" encoding="utf-8"?>
<ds:datastoreItem xmlns:ds="http://schemas.openxmlformats.org/officeDocument/2006/customXml" ds:itemID="{682E6E66-D943-4A38-B5E3-98A97C7EC4DA}"/>
</file>

<file path=customXml/itemProps3.xml><?xml version="1.0" encoding="utf-8"?>
<ds:datastoreItem xmlns:ds="http://schemas.openxmlformats.org/officeDocument/2006/customXml" ds:itemID="{777A96C6-042D-4C59-9201-9A004AEC3ED3}"/>
</file>

<file path=customXml/itemProps4.xml><?xml version="1.0" encoding="utf-8"?>
<ds:datastoreItem xmlns:ds="http://schemas.openxmlformats.org/officeDocument/2006/customXml" ds:itemID="{D92FDE01-37AA-442A-9E94-A51C5DDE2EDC}"/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188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CCW Cursive Writing 4</vt:lpstr>
      <vt:lpstr>Helvetica</vt:lpstr>
      <vt:lpstr>SassoonPrimaryInfant</vt:lpstr>
      <vt:lpstr>Times New Roman</vt:lpstr>
      <vt:lpstr>XCCW Joined 4a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White</dc:creator>
  <cp:lastModifiedBy>Joanne White</cp:lastModifiedBy>
  <cp:revision>26</cp:revision>
  <dcterms:created xsi:type="dcterms:W3CDTF">2021-03-04T09:28:42Z</dcterms:created>
  <dcterms:modified xsi:type="dcterms:W3CDTF">2021-03-05T12:21:07Z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0x0101004BBEE7019B079C4E8A5C27982D1D9AC8</vt:lpwstr>
  </property>
  <property fmtid="{D5CDD505-2E9C-101B-9397-08002B2CF9AE}" pid="3" name="Order">
    <vt:r8>1051800</vt:r8>
  </property>
  <property fmtid="{D5CDD505-2E9C-101B-9397-08002B2CF9AE}" pid="4" name="MediaServiceImageTags">
    <vt:lpwstr/>
  </property>
  <property fmtid="{D5CDD505-2E9C-101B-9397-08002B2CF9AE}" pid="5" name="_dlc_DocIdItemGuid">
    <vt:lpwstr>bdac13ad-239f-4d96-bffc-ea614050142b</vt:lpwstr>
  </property>
</Properties>
</file>