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mith" userId="be9ea83a-09f9-478a-a55d-654bfffd9ded" providerId="ADAL" clId="{D438A3F8-4204-4F02-AAD8-F55A48618F8F}"/>
    <pc:docChg chg="custSel delSld modSld">
      <pc:chgData name="Hannah Smith" userId="be9ea83a-09f9-478a-a55d-654bfffd9ded" providerId="ADAL" clId="{D438A3F8-4204-4F02-AAD8-F55A48618F8F}" dt="2022-10-18T14:24:48.390" v="55" actId="1076"/>
      <pc:docMkLst>
        <pc:docMk/>
      </pc:docMkLst>
      <pc:sldChg chg="addSp delSp modSp">
        <pc:chgData name="Hannah Smith" userId="be9ea83a-09f9-478a-a55d-654bfffd9ded" providerId="ADAL" clId="{D438A3F8-4204-4F02-AAD8-F55A48618F8F}" dt="2022-10-18T07:19:27.971" v="37" actId="14100"/>
        <pc:sldMkLst>
          <pc:docMk/>
          <pc:sldMk cId="3268812994" sldId="256"/>
        </pc:sldMkLst>
        <pc:graphicFrameChg chg="add del mod">
          <ac:chgData name="Hannah Smith" userId="be9ea83a-09f9-478a-a55d-654bfffd9ded" providerId="ADAL" clId="{D438A3F8-4204-4F02-AAD8-F55A48618F8F}" dt="2022-10-18T07:17:22.888" v="2" actId="478"/>
          <ac:graphicFrameMkLst>
            <pc:docMk/>
            <pc:sldMk cId="3268812994" sldId="256"/>
            <ac:graphicFrameMk id="3" creationId="{72343A7C-BC5D-4614-BE14-B9098F4D7CC1}"/>
          </ac:graphicFrameMkLst>
        </pc:graphicFrameChg>
        <pc:picChg chg="add mod">
          <ac:chgData name="Hannah Smith" userId="be9ea83a-09f9-478a-a55d-654bfffd9ded" providerId="ADAL" clId="{D438A3F8-4204-4F02-AAD8-F55A48618F8F}" dt="2022-10-18T07:19:27.971" v="37" actId="14100"/>
          <ac:picMkLst>
            <pc:docMk/>
            <pc:sldMk cId="3268812994" sldId="256"/>
            <ac:picMk id="5" creationId="{5C5C0583-735A-408E-BE78-EB0865476419}"/>
          </ac:picMkLst>
        </pc:picChg>
        <pc:picChg chg="mod">
          <ac:chgData name="Hannah Smith" userId="be9ea83a-09f9-478a-a55d-654bfffd9ded" providerId="ADAL" clId="{D438A3F8-4204-4F02-AAD8-F55A48618F8F}" dt="2022-10-18T07:18:28.945" v="22" actId="1076"/>
          <ac:picMkLst>
            <pc:docMk/>
            <pc:sldMk cId="3268812994" sldId="256"/>
            <ac:picMk id="6" creationId="{AA0A2F2E-AE79-4510-A7C1-71387E2D23AF}"/>
          </ac:picMkLst>
        </pc:picChg>
        <pc:picChg chg="add mod">
          <ac:chgData name="Hannah Smith" userId="be9ea83a-09f9-478a-a55d-654bfffd9ded" providerId="ADAL" clId="{D438A3F8-4204-4F02-AAD8-F55A48618F8F}" dt="2022-10-18T07:17:56.527" v="12" actId="1076"/>
          <ac:picMkLst>
            <pc:docMk/>
            <pc:sldMk cId="3268812994" sldId="256"/>
            <ac:picMk id="8" creationId="{8DA74AB2-F33C-478B-A0A0-ECBF5A12CA54}"/>
          </ac:picMkLst>
        </pc:picChg>
        <pc:picChg chg="add mod">
          <ac:chgData name="Hannah Smith" userId="be9ea83a-09f9-478a-a55d-654bfffd9ded" providerId="ADAL" clId="{D438A3F8-4204-4F02-AAD8-F55A48618F8F}" dt="2022-10-18T07:19:24.574" v="36" actId="688"/>
          <ac:picMkLst>
            <pc:docMk/>
            <pc:sldMk cId="3268812994" sldId="256"/>
            <ac:picMk id="10" creationId="{928D421E-8514-4FF9-B65E-48052D97A24C}"/>
          </ac:picMkLst>
        </pc:picChg>
        <pc:picChg chg="add mod">
          <ac:chgData name="Hannah Smith" userId="be9ea83a-09f9-478a-a55d-654bfffd9ded" providerId="ADAL" clId="{D438A3F8-4204-4F02-AAD8-F55A48618F8F}" dt="2022-10-18T07:18:33.751" v="24" actId="14100"/>
          <ac:picMkLst>
            <pc:docMk/>
            <pc:sldMk cId="3268812994" sldId="256"/>
            <ac:picMk id="12" creationId="{49FC33E1-C4CC-4640-A5F9-A4D2AF3CA562}"/>
          </ac:picMkLst>
        </pc:picChg>
        <pc:picChg chg="add mod">
          <ac:chgData name="Hannah Smith" userId="be9ea83a-09f9-478a-a55d-654bfffd9ded" providerId="ADAL" clId="{D438A3F8-4204-4F02-AAD8-F55A48618F8F}" dt="2022-10-18T07:18:44.213" v="27" actId="1076"/>
          <ac:picMkLst>
            <pc:docMk/>
            <pc:sldMk cId="3268812994" sldId="256"/>
            <ac:picMk id="14" creationId="{F3BC9931-073D-4DA1-AA92-4E6193B645FC}"/>
          </ac:picMkLst>
        </pc:picChg>
        <pc:picChg chg="add mod">
          <ac:chgData name="Hannah Smith" userId="be9ea83a-09f9-478a-a55d-654bfffd9ded" providerId="ADAL" clId="{D438A3F8-4204-4F02-AAD8-F55A48618F8F}" dt="2022-10-18T07:18:58.608" v="31" actId="14100"/>
          <ac:picMkLst>
            <pc:docMk/>
            <pc:sldMk cId="3268812994" sldId="256"/>
            <ac:picMk id="16" creationId="{3479066D-F424-4AE3-8287-AE32512C20D4}"/>
          </ac:picMkLst>
        </pc:picChg>
      </pc:sldChg>
      <pc:sldChg chg="modSp">
        <pc:chgData name="Hannah Smith" userId="be9ea83a-09f9-478a-a55d-654bfffd9ded" providerId="ADAL" clId="{D438A3F8-4204-4F02-AAD8-F55A48618F8F}" dt="2022-10-18T14:22:36.909" v="43" actId="20577"/>
        <pc:sldMkLst>
          <pc:docMk/>
          <pc:sldMk cId="1336927150" sldId="257"/>
        </pc:sldMkLst>
        <pc:spChg chg="mod">
          <ac:chgData name="Hannah Smith" userId="be9ea83a-09f9-478a-a55d-654bfffd9ded" providerId="ADAL" clId="{D438A3F8-4204-4F02-AAD8-F55A48618F8F}" dt="2022-10-18T14:22:36.909" v="43" actId="20577"/>
          <ac:spMkLst>
            <pc:docMk/>
            <pc:sldMk cId="1336927150" sldId="257"/>
            <ac:spMk id="3" creationId="{FCC90885-9563-4A42-81F7-1D0BDECF4348}"/>
          </ac:spMkLst>
        </pc:spChg>
      </pc:sldChg>
      <pc:sldChg chg="addSp modSp">
        <pc:chgData name="Hannah Smith" userId="be9ea83a-09f9-478a-a55d-654bfffd9ded" providerId="ADAL" clId="{D438A3F8-4204-4F02-AAD8-F55A48618F8F}" dt="2022-10-18T14:24:35.907" v="50" actId="1076"/>
        <pc:sldMkLst>
          <pc:docMk/>
          <pc:sldMk cId="276364634" sldId="268"/>
        </pc:sldMkLst>
        <pc:spChg chg="mod">
          <ac:chgData name="Hannah Smith" userId="be9ea83a-09f9-478a-a55d-654bfffd9ded" providerId="ADAL" clId="{D438A3F8-4204-4F02-AAD8-F55A48618F8F}" dt="2022-10-18T14:23:56.436" v="44" actId="113"/>
          <ac:spMkLst>
            <pc:docMk/>
            <pc:sldMk cId="276364634" sldId="268"/>
            <ac:spMk id="2" creationId="{D7EC39A3-9148-405D-A489-F0F38671952B}"/>
          </ac:spMkLst>
        </pc:spChg>
        <pc:spChg chg="mod">
          <ac:chgData name="Hannah Smith" userId="be9ea83a-09f9-478a-a55d-654bfffd9ded" providerId="ADAL" clId="{D438A3F8-4204-4F02-AAD8-F55A48618F8F}" dt="2022-10-18T14:24:29.122" v="48" actId="6549"/>
          <ac:spMkLst>
            <pc:docMk/>
            <pc:sldMk cId="276364634" sldId="268"/>
            <ac:spMk id="3" creationId="{FCC90885-9563-4A42-81F7-1D0BDECF4348}"/>
          </ac:spMkLst>
        </pc:spChg>
        <pc:spChg chg="add mod">
          <ac:chgData name="Hannah Smith" userId="be9ea83a-09f9-478a-a55d-654bfffd9ded" providerId="ADAL" clId="{D438A3F8-4204-4F02-AAD8-F55A48618F8F}" dt="2022-10-18T14:24:35.907" v="50" actId="1076"/>
          <ac:spMkLst>
            <pc:docMk/>
            <pc:sldMk cId="276364634" sldId="268"/>
            <ac:spMk id="4" creationId="{9639F54B-9F23-43C8-AC4A-E0F1175BA6BB}"/>
          </ac:spMkLst>
        </pc:spChg>
      </pc:sldChg>
      <pc:sldChg chg="modSp del">
        <pc:chgData name="Hannah Smith" userId="be9ea83a-09f9-478a-a55d-654bfffd9ded" providerId="ADAL" clId="{D438A3F8-4204-4F02-AAD8-F55A48618F8F}" dt="2022-10-18T14:24:39.615" v="51" actId="2696"/>
        <pc:sldMkLst>
          <pc:docMk/>
          <pc:sldMk cId="1630839077" sldId="269"/>
        </pc:sldMkLst>
        <pc:spChg chg="mod">
          <ac:chgData name="Hannah Smith" userId="be9ea83a-09f9-478a-a55d-654bfffd9ded" providerId="ADAL" clId="{D438A3F8-4204-4F02-AAD8-F55A48618F8F}" dt="2022-10-18T14:24:02.529" v="45" actId="113"/>
          <ac:spMkLst>
            <pc:docMk/>
            <pc:sldMk cId="1630839077" sldId="269"/>
            <ac:spMk id="2" creationId="{D7EC39A3-9148-405D-A489-F0F38671952B}"/>
          </ac:spMkLst>
        </pc:spChg>
        <pc:spChg chg="mod">
          <ac:chgData name="Hannah Smith" userId="be9ea83a-09f9-478a-a55d-654bfffd9ded" providerId="ADAL" clId="{D438A3F8-4204-4F02-AAD8-F55A48618F8F}" dt="2022-10-18T07:12:22.233" v="0" actId="20577"/>
          <ac:spMkLst>
            <pc:docMk/>
            <pc:sldMk cId="1630839077" sldId="269"/>
            <ac:spMk id="3" creationId="{FCC90885-9563-4A42-81F7-1D0BDECF4348}"/>
          </ac:spMkLst>
        </pc:spChg>
      </pc:sldChg>
      <pc:sldChg chg="modSp">
        <pc:chgData name="Hannah Smith" userId="be9ea83a-09f9-478a-a55d-654bfffd9ded" providerId="ADAL" clId="{D438A3F8-4204-4F02-AAD8-F55A48618F8F}" dt="2022-10-18T14:24:48.390" v="55" actId="1076"/>
        <pc:sldMkLst>
          <pc:docMk/>
          <pc:sldMk cId="2845675497" sldId="270"/>
        </pc:sldMkLst>
        <pc:spChg chg="mod">
          <ac:chgData name="Hannah Smith" userId="be9ea83a-09f9-478a-a55d-654bfffd9ded" providerId="ADAL" clId="{D438A3F8-4204-4F02-AAD8-F55A48618F8F}" dt="2022-10-18T14:24:48.390" v="55" actId="1076"/>
          <ac:spMkLst>
            <pc:docMk/>
            <pc:sldMk cId="2845675497" sldId="270"/>
            <ac:spMk id="2" creationId="{D7EC39A3-9148-405D-A489-F0F38671952B}"/>
          </ac:spMkLst>
        </pc:spChg>
        <pc:picChg chg="mod">
          <ac:chgData name="Hannah Smith" userId="be9ea83a-09f9-478a-a55d-654bfffd9ded" providerId="ADAL" clId="{D438A3F8-4204-4F02-AAD8-F55A48618F8F}" dt="2022-10-18T14:24:46.337" v="54" actId="1076"/>
          <ac:picMkLst>
            <pc:docMk/>
            <pc:sldMk cId="2845675497" sldId="270"/>
            <ac:picMk id="6" creationId="{AA0A2F2E-AE79-4510-A7C1-71387E2D23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8A5B-9327-49FF-8452-7B069905E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6BACC5-1E83-4CE8-8F83-7C3AEBC58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3EFAB-B8AE-48E3-943E-EE13F58E6F40}"/>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5F00ED13-2376-433B-A346-5157DC488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275D9-A39F-4B05-97A8-1388B8AF0F9E}"/>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54525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702F-05EB-45F8-B2C7-5842E3D1B4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42AF2-A6B8-47A9-9286-F6779BD1C5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816FD-DB85-4440-8CA0-5E1EB6D280BF}"/>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5E2697DB-B5AE-49D5-B35B-8077D23CAE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B5489-DA06-4CCA-B8D3-0F743D5F6EEC}"/>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65604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301DD-11EE-41D3-93B4-1008A211F8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EA660C-BC5E-462E-A22F-48BE07B1C1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8C94A1-2CC6-4F29-8606-559E5FC57566}"/>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783CB44C-04B4-4D9A-90B5-478B444D9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5DBEB-F9EB-464C-87D9-F8A1CCAD2FB8}"/>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405197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49F-68DB-4175-855D-CA9669E93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405BC0-2CD1-40FD-BAB7-F811EF14F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3432C-5443-4E5C-94DB-8F52EB842CF0}"/>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8750EAD1-08EE-49CC-A9E9-FB4056E04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84CA4-F658-490A-A7EF-6FF443E4877B}"/>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4408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E1BA-D512-42E3-9F5C-05D6AAF62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6CC880-D6E4-4F54-8FCF-FFD7E80FF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197F6-9BED-492A-949E-4E75FD89E962}"/>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3962848A-B1F8-4EDB-853E-213A7FDB4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DD7054-B832-418B-932C-26182F36345F}"/>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50995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F044-312F-407D-B676-86423523E7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1B7A62-2407-4EC7-9B26-08761FFC5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5DFEEA-846A-4D32-933E-76C58EB30D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6E2F3-4F74-48AF-9DC2-DF0926D1AD06}"/>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6" name="Footer Placeholder 5">
            <a:extLst>
              <a:ext uri="{FF2B5EF4-FFF2-40B4-BE49-F238E27FC236}">
                <a16:creationId xmlns:a16="http://schemas.microsoft.com/office/drawing/2014/main" id="{C7D37F92-A894-4A72-BA74-E72A2F17DF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A3D5E-0BF0-4ABF-B2CA-D6D699CB6EEF}"/>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51266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C705-F6E2-4058-B1EC-E85DA42BD6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ED7B4E-4DA7-4C19-AC7C-27C4B3366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A7D239-AD25-4DBE-AB14-11354CDC13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5DDA-7548-4920-8D21-16A3474D8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76798F-8FC4-432C-9CD7-42B2670040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BDC19B-9D3D-49FA-8FA4-C5A200D0CDD7}"/>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8" name="Footer Placeholder 7">
            <a:extLst>
              <a:ext uri="{FF2B5EF4-FFF2-40B4-BE49-F238E27FC236}">
                <a16:creationId xmlns:a16="http://schemas.microsoft.com/office/drawing/2014/main" id="{0D5D5A34-8CA8-4F27-B05A-F3A792E79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B4E9E9-CFE6-4D6C-80E1-63CDE41BB94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24375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E66B-D339-41F8-86F6-ABA65DCF7A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D49791-6911-4BA2-81D4-9E7C82E5FE3C}"/>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4" name="Footer Placeholder 3">
            <a:extLst>
              <a:ext uri="{FF2B5EF4-FFF2-40B4-BE49-F238E27FC236}">
                <a16:creationId xmlns:a16="http://schemas.microsoft.com/office/drawing/2014/main" id="{477C2AA5-4BE1-490F-A382-01BE022567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A2C46-C806-47A3-8D24-044C7E383B4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21675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C7C5B-01DF-44EF-8164-59826CC2B621}"/>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3" name="Footer Placeholder 2">
            <a:extLst>
              <a:ext uri="{FF2B5EF4-FFF2-40B4-BE49-F238E27FC236}">
                <a16:creationId xmlns:a16="http://schemas.microsoft.com/office/drawing/2014/main" id="{C478DCBE-67B9-4766-9D4E-B24D2EB934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C0545B-6377-4B18-834B-B0AD64DEBEB0}"/>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13226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0BF2-987E-43D1-A9F0-374390ACB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ECE49E-CBA6-4254-87CA-A4C8C4E22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CD6075-644A-488E-A1FC-E45BC0D64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395A9-F12E-4585-911A-14D47E03AA49}"/>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6" name="Footer Placeholder 5">
            <a:extLst>
              <a:ext uri="{FF2B5EF4-FFF2-40B4-BE49-F238E27FC236}">
                <a16:creationId xmlns:a16="http://schemas.microsoft.com/office/drawing/2014/main" id="{3F936136-2AFA-4F7D-B45D-F164E25A9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64E1B-153D-43AD-B4EF-93E7EAF82829}"/>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0585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395D-A673-41C2-BD7D-DB506684E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9695BE-FFD7-4AE8-A629-FE42C6002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CE20EF-6ADF-42F9-A956-B367A45D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3DFA1D-B034-417F-9AC0-94B70C79C949}"/>
              </a:ext>
            </a:extLst>
          </p:cNvPr>
          <p:cNvSpPr>
            <a:spLocks noGrp="1"/>
          </p:cNvSpPr>
          <p:nvPr>
            <p:ph type="dt" sz="half" idx="10"/>
          </p:nvPr>
        </p:nvSpPr>
        <p:spPr/>
        <p:txBody>
          <a:bodyPr/>
          <a:lstStyle/>
          <a:p>
            <a:fld id="{2A9C210B-7DDF-446A-9875-04D6C27477F6}" type="datetimeFigureOut">
              <a:rPr lang="en-GB" smtClean="0"/>
              <a:t>18/10/2022</a:t>
            </a:fld>
            <a:endParaRPr lang="en-GB"/>
          </a:p>
        </p:txBody>
      </p:sp>
      <p:sp>
        <p:nvSpPr>
          <p:cNvPr id="6" name="Footer Placeholder 5">
            <a:extLst>
              <a:ext uri="{FF2B5EF4-FFF2-40B4-BE49-F238E27FC236}">
                <a16:creationId xmlns:a16="http://schemas.microsoft.com/office/drawing/2014/main" id="{66AA8529-452E-4F79-BED4-8C8DA963A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F3C77-8FB1-4D6F-8D2E-96DC560F2270}"/>
              </a:ext>
            </a:extLst>
          </p:cNvPr>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04525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68A99-BD09-4B3A-B59A-3F0150BA6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95882F-58DD-41AD-93A2-1EFBB82B4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81FC9-E7C7-4223-B33A-F9AD4DE2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C210B-7DDF-446A-9875-04D6C27477F6}" type="datetimeFigureOut">
              <a:rPr lang="en-GB" smtClean="0"/>
              <a:t>18/10/2022</a:t>
            </a:fld>
            <a:endParaRPr lang="en-GB"/>
          </a:p>
        </p:txBody>
      </p:sp>
      <p:sp>
        <p:nvSpPr>
          <p:cNvPr id="5" name="Footer Placeholder 4">
            <a:extLst>
              <a:ext uri="{FF2B5EF4-FFF2-40B4-BE49-F238E27FC236}">
                <a16:creationId xmlns:a16="http://schemas.microsoft.com/office/drawing/2014/main" id="{B141E92E-9AC6-4AD8-8C0F-D8B6DE2A3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5B161-AE64-4357-904B-7793227DE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51E1-95C1-4B3E-9E4D-153AD505C78E}" type="slidenum">
              <a:rPr lang="en-GB" smtClean="0"/>
              <a:t>‹#›</a:t>
            </a:fld>
            <a:endParaRPr lang="en-GB"/>
          </a:p>
        </p:txBody>
      </p:sp>
    </p:spTree>
    <p:extLst>
      <p:ext uri="{BB962C8B-B14F-4D97-AF65-F5344CB8AC3E}">
        <p14:creationId xmlns:p14="http://schemas.microsoft.com/office/powerpoint/2010/main" val="8479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pPr algn="ctr"/>
            <a:r>
              <a:rPr lang="en-GB" u="sng" dirty="0" err="1"/>
              <a:t>Ingleborough</a:t>
            </a:r>
            <a:r>
              <a:rPr lang="en-GB" u="sng" dirty="0"/>
              <a:t> Hall Parent Meeting</a:t>
            </a:r>
            <a:br>
              <a:rPr lang="en-GB" u="sng" dirty="0"/>
            </a:br>
            <a:endParaRPr lang="en-GB"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10462352" y="-287632"/>
            <a:ext cx="1729648" cy="1668241"/>
          </a:xfrm>
          <a:prstGeom prst="rect">
            <a:avLst/>
          </a:prstGeom>
        </p:spPr>
      </p:pic>
      <p:pic>
        <p:nvPicPr>
          <p:cNvPr id="5" name="Picture 4">
            <a:extLst>
              <a:ext uri="{FF2B5EF4-FFF2-40B4-BE49-F238E27FC236}">
                <a16:creationId xmlns:a16="http://schemas.microsoft.com/office/drawing/2014/main" id="{5C5C0583-735A-408E-BE78-EB0865476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601">
            <a:off x="7695553" y="1443129"/>
            <a:ext cx="3112653" cy="2076988"/>
          </a:xfrm>
          <a:prstGeom prst="rect">
            <a:avLst/>
          </a:prstGeom>
        </p:spPr>
      </p:pic>
      <p:pic>
        <p:nvPicPr>
          <p:cNvPr id="8" name="Picture 7">
            <a:extLst>
              <a:ext uri="{FF2B5EF4-FFF2-40B4-BE49-F238E27FC236}">
                <a16:creationId xmlns:a16="http://schemas.microsoft.com/office/drawing/2014/main" id="{8DA74AB2-F33C-478B-A0A0-ECBF5A12C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950" y="4048426"/>
            <a:ext cx="3171202" cy="2263085"/>
          </a:xfrm>
          <a:prstGeom prst="rect">
            <a:avLst/>
          </a:prstGeom>
        </p:spPr>
      </p:pic>
      <p:pic>
        <p:nvPicPr>
          <p:cNvPr id="10" name="Picture 9">
            <a:extLst>
              <a:ext uri="{FF2B5EF4-FFF2-40B4-BE49-F238E27FC236}">
                <a16:creationId xmlns:a16="http://schemas.microsoft.com/office/drawing/2014/main" id="{928D421E-8514-4FF9-B65E-48052D97A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5412">
            <a:off x="850593" y="1417255"/>
            <a:ext cx="3061778" cy="2039192"/>
          </a:xfrm>
          <a:prstGeom prst="rect">
            <a:avLst/>
          </a:prstGeom>
        </p:spPr>
      </p:pic>
      <p:pic>
        <p:nvPicPr>
          <p:cNvPr id="12" name="Picture 11">
            <a:extLst>
              <a:ext uri="{FF2B5EF4-FFF2-40B4-BE49-F238E27FC236}">
                <a16:creationId xmlns:a16="http://schemas.microsoft.com/office/drawing/2014/main" id="{49FC33E1-C4CC-4640-A5F9-A4D2AF3CA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4011" y="1096601"/>
            <a:ext cx="2033528" cy="3053274"/>
          </a:xfrm>
          <a:prstGeom prst="rect">
            <a:avLst/>
          </a:prstGeom>
        </p:spPr>
      </p:pic>
      <p:pic>
        <p:nvPicPr>
          <p:cNvPr id="14" name="Picture 13">
            <a:extLst>
              <a:ext uri="{FF2B5EF4-FFF2-40B4-BE49-F238E27FC236}">
                <a16:creationId xmlns:a16="http://schemas.microsoft.com/office/drawing/2014/main" id="{F3BC9931-073D-4DA1-AA92-4E6193B645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6303" y="4444020"/>
            <a:ext cx="2731806" cy="2048855"/>
          </a:xfrm>
          <a:prstGeom prst="rect">
            <a:avLst/>
          </a:prstGeom>
        </p:spPr>
      </p:pic>
      <p:pic>
        <p:nvPicPr>
          <p:cNvPr id="16" name="Picture 15">
            <a:extLst>
              <a:ext uri="{FF2B5EF4-FFF2-40B4-BE49-F238E27FC236}">
                <a16:creationId xmlns:a16="http://schemas.microsoft.com/office/drawing/2014/main" id="{3479066D-F424-4AE3-8287-AE32512C20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803" y="4048426"/>
            <a:ext cx="3017446" cy="2263085"/>
          </a:xfrm>
          <a:prstGeom prst="rect">
            <a:avLst/>
          </a:prstGeom>
        </p:spPr>
      </p:pic>
    </p:spTree>
    <p:extLst>
      <p:ext uri="{BB962C8B-B14F-4D97-AF65-F5344CB8AC3E}">
        <p14:creationId xmlns:p14="http://schemas.microsoft.com/office/powerpoint/2010/main" val="326881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Keeping up to date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lstStyle/>
          <a:p>
            <a:r>
              <a:rPr lang="en-GB" dirty="0"/>
              <a:t>- If there is an emergency and you need to contact your child, this needs to be done through the school and you should not contact Ingleborough hall directly.</a:t>
            </a:r>
          </a:p>
          <a:p>
            <a:r>
              <a:rPr lang="en-GB" dirty="0"/>
              <a:t>- If a child becomes unwell we will contact you. (This is very unlikely!) There are First Aiders from Wibsey with us and First Aid staff at the centre.</a:t>
            </a:r>
          </a:p>
          <a:p>
            <a:endParaRPr lang="en-GB" dirty="0"/>
          </a:p>
        </p:txBody>
      </p:sp>
    </p:spTree>
    <p:extLst>
      <p:ext uri="{BB962C8B-B14F-4D97-AF65-F5344CB8AC3E}">
        <p14:creationId xmlns:p14="http://schemas.microsoft.com/office/powerpoint/2010/main" val="306890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On the day timings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464816"/>
            <a:ext cx="10515600" cy="4712147"/>
          </a:xfrm>
        </p:spPr>
        <p:txBody>
          <a:bodyPr>
            <a:normAutofit/>
          </a:bodyPr>
          <a:lstStyle/>
          <a:p>
            <a:r>
              <a:rPr lang="en-GB" dirty="0"/>
              <a:t>The children will need to come to school at 8.30am on the Monday so that we can sort any medicine, contact info etc. before we set off. </a:t>
            </a:r>
          </a:p>
          <a:p>
            <a:endParaRPr lang="en-GB" dirty="0"/>
          </a:p>
          <a:p>
            <a:r>
              <a:rPr lang="en-GB" dirty="0"/>
              <a:t>We hope to get to </a:t>
            </a:r>
            <a:r>
              <a:rPr lang="en-GB" dirty="0" err="1"/>
              <a:t>Ingleborough</a:t>
            </a:r>
            <a:r>
              <a:rPr lang="en-GB" dirty="0"/>
              <a:t> hall by 11am latest to get our kit and start our activities! </a:t>
            </a:r>
          </a:p>
          <a:p>
            <a:endParaRPr lang="en-GB" dirty="0"/>
          </a:p>
          <a:p>
            <a:r>
              <a:rPr lang="en-GB" dirty="0"/>
              <a:t>The children will need a packed lunch from home for the Monday. It is advised that this is brought in a carrier bag so that it can be thrown away. FSM children will be provided a lunch from school. </a:t>
            </a:r>
          </a:p>
          <a:p>
            <a:endParaRPr lang="en-GB" dirty="0"/>
          </a:p>
          <a:p>
            <a:endParaRPr lang="en-GB" dirty="0"/>
          </a:p>
        </p:txBody>
      </p:sp>
    </p:spTree>
    <p:extLst>
      <p:ext uri="{BB962C8B-B14F-4D97-AF65-F5344CB8AC3E}">
        <p14:creationId xmlns:p14="http://schemas.microsoft.com/office/powerpoint/2010/main" val="270562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838200" y="798990"/>
            <a:ext cx="10515600" cy="891698"/>
          </a:xfrm>
        </p:spPr>
        <p:txBody>
          <a:bodyPr>
            <a:normAutofit fontScale="90000"/>
          </a:bodyPr>
          <a:lstStyle/>
          <a:p>
            <a:r>
              <a:rPr lang="en-GB" b="1" u="sng" dirty="0"/>
              <a:t>Date and Cost of the Visit </a:t>
            </a:r>
            <a:br>
              <a:rPr lang="en-GB" u="sng" dirty="0"/>
            </a:br>
            <a:br>
              <a:rPr lang="en-GB" b="1" u="sng" dirty="0"/>
            </a:b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712365" y="919532"/>
            <a:ext cx="10515600" cy="4712147"/>
          </a:xfrm>
        </p:spPr>
        <p:txBody>
          <a:bodyPr>
            <a:normAutofit/>
          </a:bodyPr>
          <a:lstStyle/>
          <a:p>
            <a:r>
              <a:rPr lang="en-GB" dirty="0"/>
              <a:t>Proposed date of visit: 20-22</a:t>
            </a:r>
            <a:r>
              <a:rPr lang="en-GB" baseline="30000" dirty="0"/>
              <a:t>nd</a:t>
            </a:r>
            <a:r>
              <a:rPr lang="en-GB" dirty="0"/>
              <a:t> March 2023</a:t>
            </a:r>
          </a:p>
          <a:p>
            <a:r>
              <a:rPr lang="en-GB" dirty="0"/>
              <a:t>Approximate cost per child: £144.37</a:t>
            </a:r>
          </a:p>
          <a:p>
            <a:endParaRPr lang="en-GB" dirty="0"/>
          </a:p>
          <a:p>
            <a:endParaRPr lang="en-GB" dirty="0"/>
          </a:p>
          <a:p>
            <a:pPr marL="0" indent="0">
              <a:buNone/>
            </a:pPr>
            <a:endParaRPr lang="en-GB" dirty="0"/>
          </a:p>
          <a:p>
            <a:endParaRPr lang="en-GB" dirty="0"/>
          </a:p>
        </p:txBody>
      </p:sp>
      <p:sp>
        <p:nvSpPr>
          <p:cNvPr id="4" name="Content Placeholder 2">
            <a:extLst>
              <a:ext uri="{FF2B5EF4-FFF2-40B4-BE49-F238E27FC236}">
                <a16:creationId xmlns:a16="http://schemas.microsoft.com/office/drawing/2014/main" id="{9639F54B-9F23-43C8-AC4A-E0F1175BA6BB}"/>
              </a:ext>
            </a:extLst>
          </p:cNvPr>
          <p:cNvSpPr txBox="1">
            <a:spLocks/>
          </p:cNvSpPr>
          <p:nvPr/>
        </p:nvSpPr>
        <p:spPr>
          <a:xfrm>
            <a:off x="712365" y="1984934"/>
            <a:ext cx="10515600" cy="47121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This cost will cover absolutely everything during the visit. This includes: staffing, supervision, board and lodgings and specialist instructors, as well as the large number of organised activities which the children will be participating in. We appreciate and understand that it is quite an amount to find, which is why we start the process early in the academic year so that you will be able to pay in instalments via Parent Pay. </a:t>
            </a:r>
          </a:p>
          <a:p>
            <a:endParaRPr lang="en-GB"/>
          </a:p>
          <a:p>
            <a:r>
              <a:rPr lang="en-GB"/>
              <a:t>Children in receipt of the benefit, Free School Meals, will be eligible for a discount. Mrs Smith will contact you directly if you are eligible. </a:t>
            </a:r>
          </a:p>
          <a:p>
            <a:pPr marL="0" indent="0">
              <a:buFont typeface="Arial" panose="020B0604020202020204" pitchFamily="34" charset="0"/>
              <a:buNone/>
            </a:pPr>
            <a:endParaRPr lang="en-GB"/>
          </a:p>
          <a:p>
            <a:r>
              <a:rPr lang="en-GB">
                <a:solidFill>
                  <a:srgbClr val="FF0000"/>
                </a:solidFill>
              </a:rPr>
              <a:t>School is paying for transport. </a:t>
            </a:r>
            <a:endParaRPr lang="en-GB" dirty="0"/>
          </a:p>
        </p:txBody>
      </p:sp>
    </p:spTree>
    <p:extLst>
      <p:ext uri="{BB962C8B-B14F-4D97-AF65-F5344CB8AC3E}">
        <p14:creationId xmlns:p14="http://schemas.microsoft.com/office/powerpoint/2010/main" val="27636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738854" y="776185"/>
            <a:ext cx="10515600" cy="1325563"/>
          </a:xfrm>
        </p:spPr>
        <p:txBody>
          <a:bodyPr/>
          <a:lstStyle/>
          <a:p>
            <a:pPr algn="ctr"/>
            <a:r>
              <a:rPr lang="en-GB" u="sng" dirty="0"/>
              <a:t>Any Questions?</a:t>
            </a:r>
            <a:br>
              <a:rPr lang="en-GB" u="sng" dirty="0"/>
            </a:br>
            <a:endParaRPr lang="en-GB"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4761997" y="1846311"/>
            <a:ext cx="2469314" cy="2896930"/>
          </a:xfrm>
          <a:prstGeom prst="rect">
            <a:avLst/>
          </a:prstGeom>
        </p:spPr>
      </p:pic>
    </p:spTree>
    <p:extLst>
      <p:ext uri="{BB962C8B-B14F-4D97-AF65-F5344CB8AC3E}">
        <p14:creationId xmlns:p14="http://schemas.microsoft.com/office/powerpoint/2010/main" val="284567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u="sng" dirty="0" err="1"/>
              <a:t>Ingleborough</a:t>
            </a:r>
            <a:r>
              <a:rPr lang="en-GB" u="sng" dirty="0"/>
              <a:t> Parent Meeting</a:t>
            </a:r>
            <a:br>
              <a:rPr lang="en-GB"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fontScale="92500" lnSpcReduction="20000"/>
          </a:bodyPr>
          <a:lstStyle/>
          <a:p>
            <a:r>
              <a:rPr lang="en-GB" dirty="0"/>
              <a:t>- Activities the children will be doing</a:t>
            </a:r>
          </a:p>
          <a:p>
            <a:r>
              <a:rPr lang="en-GB" dirty="0"/>
              <a:t>- Kit list and things to bring </a:t>
            </a:r>
          </a:p>
          <a:p>
            <a:r>
              <a:rPr lang="en-GB" dirty="0"/>
              <a:t>- Sleeping arrangements</a:t>
            </a:r>
          </a:p>
          <a:p>
            <a:r>
              <a:rPr lang="en-GB" dirty="0"/>
              <a:t>- Meals</a:t>
            </a:r>
          </a:p>
          <a:p>
            <a:r>
              <a:rPr lang="en-GB" dirty="0"/>
              <a:t>- Timetable</a:t>
            </a:r>
          </a:p>
          <a:p>
            <a:r>
              <a:rPr lang="en-GB" dirty="0"/>
              <a:t>- Medicines (medical forms)</a:t>
            </a:r>
          </a:p>
          <a:p>
            <a:r>
              <a:rPr lang="en-GB" dirty="0"/>
              <a:t>- On the day </a:t>
            </a:r>
          </a:p>
          <a:p>
            <a:r>
              <a:rPr lang="en-GB" dirty="0"/>
              <a:t>- Up to date contact details</a:t>
            </a:r>
          </a:p>
          <a:p>
            <a:r>
              <a:rPr lang="en-GB" dirty="0"/>
              <a:t>- Date and Cost of the Visit </a:t>
            </a:r>
          </a:p>
          <a:p>
            <a:r>
              <a:rPr lang="en-GB" dirty="0"/>
              <a:t>- Questions</a:t>
            </a:r>
          </a:p>
          <a:p>
            <a:endParaRPr lang="en-GB" dirty="0"/>
          </a:p>
        </p:txBody>
      </p:sp>
    </p:spTree>
    <p:extLst>
      <p:ext uri="{BB962C8B-B14F-4D97-AF65-F5344CB8AC3E}">
        <p14:creationId xmlns:p14="http://schemas.microsoft.com/office/powerpoint/2010/main" val="133692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u="sng" dirty="0"/>
              <a:t>Activities</a:t>
            </a:r>
            <a:r>
              <a:rPr lang="en-GB" dirty="0"/>
              <a:t>:</a:t>
            </a:r>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fontScale="92500" lnSpcReduction="10000"/>
          </a:bodyPr>
          <a:lstStyle/>
          <a:p>
            <a:r>
              <a:rPr lang="en-GB" dirty="0"/>
              <a:t>- Caving</a:t>
            </a:r>
          </a:p>
          <a:p>
            <a:r>
              <a:rPr lang="en-GB" dirty="0"/>
              <a:t>- Archery</a:t>
            </a:r>
          </a:p>
          <a:p>
            <a:r>
              <a:rPr lang="en-GB" dirty="0"/>
              <a:t>- Tree climbing</a:t>
            </a:r>
          </a:p>
          <a:p>
            <a:r>
              <a:rPr lang="en-GB" dirty="0"/>
              <a:t>- Orienteering</a:t>
            </a:r>
          </a:p>
          <a:p>
            <a:r>
              <a:rPr lang="en-GB" dirty="0"/>
              <a:t>- Hiking</a:t>
            </a:r>
          </a:p>
          <a:p>
            <a:endParaRPr lang="en-GB" dirty="0"/>
          </a:p>
          <a:p>
            <a:r>
              <a:rPr lang="en-GB" dirty="0"/>
              <a:t>All activities will be done alongside professionals from </a:t>
            </a:r>
            <a:r>
              <a:rPr lang="en-GB" dirty="0" err="1"/>
              <a:t>Ingleborough</a:t>
            </a:r>
            <a:r>
              <a:rPr lang="en-GB" dirty="0"/>
              <a:t> Hall.</a:t>
            </a:r>
          </a:p>
          <a:p>
            <a:endParaRPr lang="en-GB" dirty="0"/>
          </a:p>
          <a:p>
            <a:r>
              <a:rPr lang="en-GB" dirty="0"/>
              <a:t>Children will be in different groups with different adults. The activities will alternate according to their group.</a:t>
            </a:r>
          </a:p>
          <a:p>
            <a:endParaRPr lang="en-GB" dirty="0"/>
          </a:p>
        </p:txBody>
      </p:sp>
    </p:spTree>
    <p:extLst>
      <p:ext uri="{BB962C8B-B14F-4D97-AF65-F5344CB8AC3E}">
        <p14:creationId xmlns:p14="http://schemas.microsoft.com/office/powerpoint/2010/main" val="127816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Kit list - things to bring </a:t>
            </a:r>
            <a:br>
              <a:rPr lang="en-GB" b="1" u="sng" dirty="0"/>
            </a:br>
            <a:endParaRPr lang="en-GB" dirty="0"/>
          </a:p>
        </p:txBody>
      </p:sp>
      <p:pic>
        <p:nvPicPr>
          <p:cNvPr id="4" name="Content Placeholder 3">
            <a:extLst>
              <a:ext uri="{FF2B5EF4-FFF2-40B4-BE49-F238E27FC236}">
                <a16:creationId xmlns:a16="http://schemas.microsoft.com/office/drawing/2014/main" id="{61AB41C6-DB91-428C-86D7-E16803A03509}"/>
              </a:ext>
            </a:extLst>
          </p:cNvPr>
          <p:cNvPicPr>
            <a:picLocks noGrp="1" noChangeAspect="1"/>
          </p:cNvPicPr>
          <p:nvPr>
            <p:ph idx="1"/>
          </p:nvPr>
        </p:nvPicPr>
        <p:blipFill>
          <a:blip r:embed="rId2"/>
          <a:stretch>
            <a:fillRect/>
          </a:stretch>
        </p:blipFill>
        <p:spPr>
          <a:xfrm>
            <a:off x="904689" y="1027906"/>
            <a:ext cx="4657008" cy="5830094"/>
          </a:xfrm>
          <a:prstGeom prst="rect">
            <a:avLst/>
          </a:prstGeom>
        </p:spPr>
      </p:pic>
    </p:spTree>
    <p:extLst>
      <p:ext uri="{BB962C8B-B14F-4D97-AF65-F5344CB8AC3E}">
        <p14:creationId xmlns:p14="http://schemas.microsoft.com/office/powerpoint/2010/main" val="8447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Kit list - things to bring </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lstStyle/>
          <a:p>
            <a:r>
              <a:rPr lang="en-GB" dirty="0"/>
              <a:t>- Ensure all clothes have names in for drying rooms</a:t>
            </a:r>
          </a:p>
          <a:p>
            <a:r>
              <a:rPr lang="en-GB" dirty="0"/>
              <a:t>- Socks! </a:t>
            </a:r>
          </a:p>
          <a:p>
            <a:r>
              <a:rPr lang="en-GB" dirty="0"/>
              <a:t>- Bed sheets are provided but children need to bring their own toiletries and towels. (No aerosols)</a:t>
            </a:r>
          </a:p>
          <a:p>
            <a:r>
              <a:rPr lang="en-GB" dirty="0"/>
              <a:t>- Bring a bin liner to put wet/dirty clothes in</a:t>
            </a:r>
          </a:p>
          <a:p>
            <a:r>
              <a:rPr lang="en-GB" dirty="0"/>
              <a:t>- No electronics/snacks</a:t>
            </a:r>
          </a:p>
          <a:p>
            <a:r>
              <a:rPr lang="en-GB" dirty="0"/>
              <a:t>- Clothes the centre provides</a:t>
            </a:r>
          </a:p>
          <a:p>
            <a:endParaRPr lang="en-GB" dirty="0"/>
          </a:p>
        </p:txBody>
      </p:sp>
    </p:spTree>
    <p:extLst>
      <p:ext uri="{BB962C8B-B14F-4D97-AF65-F5344CB8AC3E}">
        <p14:creationId xmlns:p14="http://schemas.microsoft.com/office/powerpoint/2010/main" val="224482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Sleeping arrangements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fontScale="85000" lnSpcReduction="20000"/>
          </a:bodyPr>
          <a:lstStyle/>
          <a:p>
            <a:r>
              <a:rPr lang="en-GB" dirty="0"/>
              <a:t>- Children will be put in dormitories in groups. Girls and boys dormitories are separate. Boys dorms are located next to the male staff and girls next to the female staff.</a:t>
            </a:r>
          </a:p>
          <a:p>
            <a:pPr marL="0" indent="0">
              <a:buNone/>
            </a:pPr>
            <a:r>
              <a:rPr lang="en-GB" dirty="0"/>
              <a:t> </a:t>
            </a:r>
          </a:p>
          <a:p>
            <a:r>
              <a:rPr lang="en-GB" dirty="0"/>
              <a:t>- Bedding is provided but the children will be asked to make their bed on the first day (with support!) </a:t>
            </a:r>
          </a:p>
          <a:p>
            <a:endParaRPr lang="en-GB" dirty="0"/>
          </a:p>
          <a:p>
            <a:r>
              <a:rPr lang="en-GB" dirty="0"/>
              <a:t>- Most dorms have a toilet/shower inside, if it does not there are shower and toilet cubicles in the next room. All boys and girls bathrooms are separate. </a:t>
            </a:r>
          </a:p>
          <a:p>
            <a:endParaRPr lang="en-GB" dirty="0"/>
          </a:p>
          <a:p>
            <a:r>
              <a:rPr lang="en-GB" dirty="0"/>
              <a:t>- Children should shower daily either in the afternoon/evening after their activities or in the morning before breakfast. </a:t>
            </a:r>
          </a:p>
          <a:p>
            <a:endParaRPr lang="en-GB" dirty="0"/>
          </a:p>
        </p:txBody>
      </p:sp>
    </p:spTree>
    <p:extLst>
      <p:ext uri="{BB962C8B-B14F-4D97-AF65-F5344CB8AC3E}">
        <p14:creationId xmlns:p14="http://schemas.microsoft.com/office/powerpoint/2010/main" val="396352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Meals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38200" y="1269507"/>
            <a:ext cx="10515600" cy="4907456"/>
          </a:xfrm>
        </p:spPr>
        <p:txBody>
          <a:bodyPr>
            <a:normAutofit fontScale="92500" lnSpcReduction="10000"/>
          </a:bodyPr>
          <a:lstStyle/>
          <a:p>
            <a:r>
              <a:rPr lang="en-GB" dirty="0"/>
              <a:t>- </a:t>
            </a:r>
            <a:r>
              <a:rPr lang="en-GB" b="1" dirty="0"/>
              <a:t>Breakfast:</a:t>
            </a:r>
            <a:r>
              <a:rPr lang="en-GB" dirty="0"/>
              <a:t> toast, cereal and cooked breakfast option of toast, beans, eggs and hash browns. (Breakfast at 8am) </a:t>
            </a:r>
          </a:p>
          <a:p>
            <a:endParaRPr lang="en-GB" dirty="0"/>
          </a:p>
          <a:p>
            <a:r>
              <a:rPr lang="en-GB" dirty="0"/>
              <a:t>- </a:t>
            </a:r>
            <a:r>
              <a:rPr lang="en-GB" b="1" dirty="0"/>
              <a:t>Packed lunch each day: </a:t>
            </a:r>
            <a:r>
              <a:rPr lang="en-GB" dirty="0"/>
              <a:t>sandwich (egg, tuna, cheese), packet of crisps, piece of fruit, piece of cake, chocolate bar. </a:t>
            </a:r>
          </a:p>
          <a:p>
            <a:endParaRPr lang="en-GB" dirty="0"/>
          </a:p>
          <a:p>
            <a:r>
              <a:rPr lang="en-GB" dirty="0"/>
              <a:t>- </a:t>
            </a:r>
            <a:r>
              <a:rPr lang="en-GB" b="1" dirty="0"/>
              <a:t>Dinner:</a:t>
            </a:r>
            <a:r>
              <a:rPr lang="en-GB" dirty="0"/>
              <a:t> 2 choices of hot meal, all halal. Dessert. </a:t>
            </a:r>
          </a:p>
          <a:p>
            <a:endParaRPr lang="en-GB" dirty="0"/>
          </a:p>
          <a:p>
            <a:r>
              <a:rPr lang="en-GB" dirty="0"/>
              <a:t>- </a:t>
            </a:r>
            <a:r>
              <a:rPr lang="en-GB" b="1" dirty="0"/>
              <a:t>Supper: </a:t>
            </a:r>
            <a:r>
              <a:rPr lang="en-GB" dirty="0"/>
              <a:t>hot chocolate and biscuit in the evening.</a:t>
            </a:r>
          </a:p>
          <a:p>
            <a:endParaRPr lang="en-GB" dirty="0"/>
          </a:p>
          <a:p>
            <a:r>
              <a:rPr lang="en-GB" dirty="0"/>
              <a:t>Juice and water available at all times. Water bottles provided.</a:t>
            </a:r>
          </a:p>
          <a:p>
            <a:endParaRPr lang="en-GB" dirty="0"/>
          </a:p>
          <a:p>
            <a:endParaRPr lang="en-GB" dirty="0"/>
          </a:p>
        </p:txBody>
      </p:sp>
    </p:spTree>
    <p:extLst>
      <p:ext uri="{BB962C8B-B14F-4D97-AF65-F5344CB8AC3E}">
        <p14:creationId xmlns:p14="http://schemas.microsoft.com/office/powerpoint/2010/main" val="341116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Timetable: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lstStyle/>
          <a:p>
            <a:r>
              <a:rPr lang="en-GB" dirty="0"/>
              <a:t>Will set off at 9am on the Monday hoping to return by </a:t>
            </a:r>
            <a:r>
              <a:rPr lang="en-GB" dirty="0" err="1"/>
              <a:t>hometime</a:t>
            </a:r>
            <a:r>
              <a:rPr lang="en-GB" dirty="0"/>
              <a:t> at Wibsey on Wednesday.  </a:t>
            </a:r>
          </a:p>
          <a:p>
            <a:endParaRPr lang="en-GB" dirty="0"/>
          </a:p>
        </p:txBody>
      </p:sp>
    </p:spTree>
    <p:extLst>
      <p:ext uri="{BB962C8B-B14F-4D97-AF65-F5344CB8AC3E}">
        <p14:creationId xmlns:p14="http://schemas.microsoft.com/office/powerpoint/2010/main" val="256136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Medicine and medical forms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r>
              <a:rPr lang="en-GB" dirty="0"/>
              <a:t>There are 2 medical forms to complete and send  back to school. Ensure that these are completed thoroughly.</a:t>
            </a:r>
          </a:p>
          <a:p>
            <a:endParaRPr lang="en-GB" dirty="0"/>
          </a:p>
          <a:p>
            <a:r>
              <a:rPr lang="en-GB" dirty="0"/>
              <a:t>Any medicine being brought on the trip needs to be labelled clearly and given to the lead teacher on the morning of the trip. </a:t>
            </a:r>
          </a:p>
          <a:p>
            <a:endParaRPr lang="en-GB" dirty="0"/>
          </a:p>
          <a:p>
            <a:r>
              <a:rPr lang="en-GB" dirty="0"/>
              <a:t>If a child has been unwell just before the trip this needs to be mentioned to the staff so that they can be monitored. </a:t>
            </a:r>
          </a:p>
          <a:p>
            <a:endParaRPr lang="en-GB" dirty="0"/>
          </a:p>
        </p:txBody>
      </p:sp>
    </p:spTree>
    <p:extLst>
      <p:ext uri="{BB962C8B-B14F-4D97-AF65-F5344CB8AC3E}">
        <p14:creationId xmlns:p14="http://schemas.microsoft.com/office/powerpoint/2010/main" val="2014543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5PVA5SVVUTDX-1818035932-3194943</_dlc_DocId>
    <TaxCatchAll xmlns="fa54ca88-4bd9-4e91-b032-863369ce78b4" xsi:nil="true"/>
    <lcf76f155ced4ddcb4097134ff3c332f xmlns="44626631-e19c-4833-bb8e-8ec6edb3d3e7">
      <Terms xmlns="http://schemas.microsoft.com/office/infopath/2007/PartnerControls"/>
    </lcf76f155ced4ddcb4097134ff3c332f>
    <_dlc_DocIdUrl xmlns="fa54ca88-4bd9-4e91-b032-863369ce78b4">
      <Url>https://wibsey.sharepoint.com/sites/TeachersArea/_layouts/15/DocIdRedir.aspx?ID=5PVA5SVVUTDX-1818035932-3194943</Url>
      <Description>5PVA5SVVUTDX-1818035932-3194943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75D165-829B-4C8C-AD30-FD27949142FB}">
  <ds:schemaRefs>
    <ds:schemaRef ds:uri="44626631-e19c-4833-bb8e-8ec6edb3d3e7"/>
    <ds:schemaRef ds:uri="http://schemas.microsoft.com/office/2006/metadata/properties"/>
    <ds:schemaRef ds:uri="http://www.w3.org/XML/1998/namespace"/>
    <ds:schemaRef ds:uri="http://schemas.microsoft.com/office/2006/documentManagement/types"/>
    <ds:schemaRef ds:uri="fa54ca88-4bd9-4e91-b032-863369ce78b4"/>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8FCD176-5890-422D-ABF6-3BCDDDCE5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993F41-3A0A-43B6-AF60-AF9F54DE18BA}">
  <ds:schemaRefs>
    <ds:schemaRef ds:uri="http://schemas.microsoft.com/sharepoint/events"/>
  </ds:schemaRefs>
</ds:datastoreItem>
</file>

<file path=customXml/itemProps4.xml><?xml version="1.0" encoding="utf-8"?>
<ds:datastoreItem xmlns:ds="http://schemas.openxmlformats.org/officeDocument/2006/customXml" ds:itemID="{F1AE31B8-C12B-44A5-B414-83FE6C514F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778</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Ingleborough Hall Parent Meeting </vt:lpstr>
      <vt:lpstr>Ingleborough Parent Meeting </vt:lpstr>
      <vt:lpstr>Activities:</vt:lpstr>
      <vt:lpstr>Kit list - things to bring  </vt:lpstr>
      <vt:lpstr>Kit list - things to bring  </vt:lpstr>
      <vt:lpstr>Sleeping arrangements </vt:lpstr>
      <vt:lpstr>Meals </vt:lpstr>
      <vt:lpstr>Timetable: </vt:lpstr>
      <vt:lpstr>Medicine and medical forms </vt:lpstr>
      <vt:lpstr>Keeping up to date </vt:lpstr>
      <vt:lpstr>On the day timings </vt:lpstr>
      <vt:lpstr>Date and Cost of the Visit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Ingleborough Hall Parent Meeting</dc:title>
  <dc:creator>Hina Patankar</dc:creator>
  <cp:lastModifiedBy>Hannah Williams</cp:lastModifiedBy>
  <cp:revision>4</cp:revision>
  <dcterms:created xsi:type="dcterms:W3CDTF">2022-10-10T13:49:54Z</dcterms:created>
  <dcterms:modified xsi:type="dcterms:W3CDTF">2022-10-18T14:24:54Z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0x0101004BBEE7019B079C4E8A5C27982D1D9AC8</vt:lpwstr>
  </property>
  <property fmtid="{D5CDD505-2E9C-101B-9397-08002B2CF9AE}" pid="3" name="_dlc_DocIdItemGuid">
    <vt:lpwstr>f91927f4-ed14-4e24-a54f-c91db7f782c0</vt:lpwstr>
  </property>
  <property fmtid="{D5CDD505-2E9C-101B-9397-08002B2CF9AE}" pid="4" name="MediaServiceImageTags">
    <vt:lpwstr/>
  </property>
</Properties>
</file>