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sldIdLst>
    <p:sldId id="256" r:id="rId6"/>
    <p:sldId id="258" r:id="rId7"/>
    <p:sldId id="257" r:id="rId8"/>
    <p:sldId id="261" r:id="rId9"/>
    <p:sldId id="259" r:id="rId10"/>
    <p:sldId id="260" r:id="rId11"/>
    <p:sldId id="263" r:id="rId12"/>
    <p:sldId id="264" r:id="rId13"/>
    <p:sldId id="262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EllisBarker" userId="58579a17-357b-4cbb-a22b-bc4d26ad0393" providerId="ADAL" clId="{33883C7A-EAA5-4941-A572-74CACB335CDE}"/>
  </pc:docChgLst>
  <pc:docChgLst>
    <pc:chgData name="Dawn Moody" userId="68a22e20-c38b-4d33-b8d3-541c3a398805" providerId="ADAL" clId="{08745623-4045-49BC-98D9-C92D1C55172F}"/>
    <pc:docChg chg="custSel delSld modSld">
      <pc:chgData name="Dawn Moody" userId="68a22e20-c38b-4d33-b8d3-541c3a398805" providerId="ADAL" clId="{08745623-4045-49BC-98D9-C92D1C55172F}" dt="2023-03-20T13:51:17.696" v="33" actId="20577"/>
      <pc:docMkLst>
        <pc:docMk/>
      </pc:docMkLst>
      <pc:sldChg chg="modSp">
        <pc:chgData name="Dawn Moody" userId="68a22e20-c38b-4d33-b8d3-541c3a398805" providerId="ADAL" clId="{08745623-4045-49BC-98D9-C92D1C55172F}" dt="2023-03-20T13:51:17.696" v="33" actId="20577"/>
        <pc:sldMkLst>
          <pc:docMk/>
          <pc:sldMk cId="4086219094" sldId="256"/>
        </pc:sldMkLst>
        <pc:spChg chg="mod">
          <ac:chgData name="Dawn Moody" userId="68a22e20-c38b-4d33-b8d3-541c3a398805" providerId="ADAL" clId="{08745623-4045-49BC-98D9-C92D1C55172F}" dt="2023-03-20T13:51:17.696" v="33" actId="20577"/>
          <ac:spMkLst>
            <pc:docMk/>
            <pc:sldMk cId="4086219094" sldId="256"/>
            <ac:spMk id="3" creationId="{A1CECEFE-B709-4B05-845D-DE1BA2929471}"/>
          </ac:spMkLst>
        </pc:spChg>
      </pc:sldChg>
      <pc:sldChg chg="modSp">
        <pc:chgData name="Dawn Moody" userId="68a22e20-c38b-4d33-b8d3-541c3a398805" providerId="ADAL" clId="{08745623-4045-49BC-98D9-C92D1C55172F}" dt="2023-03-20T13:50:23.271" v="7"/>
        <pc:sldMkLst>
          <pc:docMk/>
          <pc:sldMk cId="4034454765" sldId="262"/>
        </pc:sldMkLst>
        <pc:spChg chg="mod">
          <ac:chgData name="Dawn Moody" userId="68a22e20-c38b-4d33-b8d3-541c3a398805" providerId="ADAL" clId="{08745623-4045-49BC-98D9-C92D1C55172F}" dt="2023-03-20T13:50:23.271" v="7"/>
          <ac:spMkLst>
            <pc:docMk/>
            <pc:sldMk cId="4034454765" sldId="262"/>
            <ac:spMk id="2" creationId="{2E1AFD2B-7608-4594-9939-0E968904436E}"/>
          </ac:spMkLst>
        </pc:spChg>
      </pc:sldChg>
    </pc:docChg>
  </pc:docChgLst>
  <pc:docChgLst>
    <pc:chgData name="Caroline EllisBarker" userId="58579a17-357b-4cbb-a22b-bc4d26ad0393" providerId="ADAL" clId="{92543BDC-5CBB-4719-A806-0F79541574FA}"/>
    <pc:docChg chg="modSld">
      <pc:chgData name="Caroline EllisBarker" userId="58579a17-357b-4cbb-a22b-bc4d26ad0393" providerId="ADAL" clId="{92543BDC-5CBB-4719-A806-0F79541574FA}" dt="2023-04-25T11:59:06.531" v="0" actId="20577"/>
      <pc:docMkLst>
        <pc:docMk/>
      </pc:docMkLst>
      <pc:sldChg chg="modSp">
        <pc:chgData name="Caroline EllisBarker" userId="58579a17-357b-4cbb-a22b-bc4d26ad0393" providerId="ADAL" clId="{92543BDC-5CBB-4719-A806-0F79541574FA}" dt="2023-04-25T11:59:06.531" v="0" actId="20577"/>
        <pc:sldMkLst>
          <pc:docMk/>
          <pc:sldMk cId="4034454765" sldId="262"/>
        </pc:sldMkLst>
        <pc:spChg chg="mod">
          <ac:chgData name="Caroline EllisBarker" userId="58579a17-357b-4cbb-a22b-bc4d26ad0393" providerId="ADAL" clId="{92543BDC-5CBB-4719-A806-0F79541574FA}" dt="2023-04-25T11:59:06.531" v="0" actId="20577"/>
          <ac:spMkLst>
            <pc:docMk/>
            <pc:sldMk cId="4034454765" sldId="262"/>
            <ac:spMk id="2" creationId="{2E1AFD2B-7608-4594-9939-0E96890443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phonicsbloom.com/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bKGLJPp6w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85DAA-C49F-4364-B46B-C126975298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Parent Information Year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CECEFE-B709-4B05-845D-DE1BA29294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Tuesday </a:t>
            </a:r>
            <a:r>
              <a:rPr lang="en-GB"/>
              <a:t>25</a:t>
            </a:r>
            <a:r>
              <a:rPr lang="en-GB" baseline="30000"/>
              <a:t>th</a:t>
            </a:r>
            <a:r>
              <a:rPr lang="en-GB"/>
              <a:t> 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21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E1356-8E45-4D68-BE53-F2966647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Handwriting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2875F-0772-47E5-AEFA-2A488B602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1548" y="3543300"/>
            <a:ext cx="9689065" cy="2476500"/>
          </a:xfrm>
        </p:spPr>
        <p:txBody>
          <a:bodyPr/>
          <a:lstStyle/>
          <a:p>
            <a:r>
              <a:rPr lang="en-GB" dirty="0"/>
              <a:t>https://teachhandwriting.co.uk/continuous-cursive-beginners-choice-3.html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99B0DB-01D7-4901-9ECE-E05A24B38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770" y="4491297"/>
            <a:ext cx="4367778" cy="22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848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00B9-A650-497D-8012-385AE154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 handwriting website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87517-0827-45FF-8AA8-7F7E95AAF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Click </a:t>
            </a:r>
            <a:r>
              <a:rPr lang="en-GB" b="1" dirty="0"/>
              <a:t>teachers</a:t>
            </a:r>
          </a:p>
          <a:p>
            <a:r>
              <a:rPr lang="en-GB" dirty="0"/>
              <a:t>Click </a:t>
            </a:r>
            <a:r>
              <a:rPr lang="en-GB" b="1" dirty="0"/>
              <a:t>KS1</a:t>
            </a:r>
          </a:p>
          <a:p>
            <a:r>
              <a:rPr lang="en-GB" dirty="0"/>
              <a:t>Click </a:t>
            </a:r>
            <a:r>
              <a:rPr lang="en-GB" b="1" dirty="0"/>
              <a:t>Handwriting animations and worksheets</a:t>
            </a:r>
          </a:p>
          <a:p>
            <a:r>
              <a:rPr lang="en-GB" dirty="0"/>
              <a:t>Click </a:t>
            </a:r>
            <a:r>
              <a:rPr lang="en-GB" b="1" dirty="0"/>
              <a:t>Route B</a:t>
            </a:r>
          </a:p>
          <a:p>
            <a:r>
              <a:rPr lang="en-GB" dirty="0"/>
              <a:t>Click </a:t>
            </a:r>
            <a:r>
              <a:rPr lang="en-GB" b="1" dirty="0"/>
              <a:t>Choice 3</a:t>
            </a:r>
          </a:p>
          <a:p>
            <a:r>
              <a:rPr lang="en-GB" dirty="0"/>
              <a:t>Click </a:t>
            </a:r>
            <a:r>
              <a:rPr lang="en-GB" b="1" dirty="0"/>
              <a:t>continuous cursive beginners</a:t>
            </a:r>
          </a:p>
        </p:txBody>
      </p:sp>
    </p:spTree>
    <p:extLst>
      <p:ext uri="{BB962C8B-B14F-4D97-AF65-F5344CB8AC3E}">
        <p14:creationId xmlns:p14="http://schemas.microsoft.com/office/powerpoint/2010/main" val="39944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64FD09-FDD2-4483-9653-3127F79DB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477" y="1033600"/>
            <a:ext cx="3864458" cy="542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65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9117-1BC8-4064-8119-AE7CC6FB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journals </a:t>
            </a:r>
          </a:p>
        </p:txBody>
      </p:sp>
    </p:spTree>
    <p:extLst>
      <p:ext uri="{BB962C8B-B14F-4D97-AF65-F5344CB8AC3E}">
        <p14:creationId xmlns:p14="http://schemas.microsoft.com/office/powerpoint/2010/main" val="365923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64998-7342-4CDA-AC51-2543687B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will it take place?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F68CD-4C6E-4822-BBF0-9E005B613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The screening will take place at the beginning of June.</a:t>
            </a:r>
          </a:p>
          <a:p>
            <a:r>
              <a:rPr lang="en-GB" dirty="0"/>
              <a:t>It will be done over the course of the school day.</a:t>
            </a:r>
          </a:p>
        </p:txBody>
      </p:sp>
    </p:spTree>
    <p:extLst>
      <p:ext uri="{BB962C8B-B14F-4D97-AF65-F5344CB8AC3E}">
        <p14:creationId xmlns:p14="http://schemas.microsoft.com/office/powerpoint/2010/main" val="86618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CA61-34F3-40AC-AEC0-87CE9C2BF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during the screening?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1FDF6-9154-4AE1-B105-9A3AC7468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The test contains </a:t>
            </a:r>
            <a:r>
              <a:rPr lang="en-GB" b="1" dirty="0"/>
              <a:t>40</a:t>
            </a:r>
            <a:r>
              <a:rPr lang="en-GB" dirty="0"/>
              <a:t> words.</a:t>
            </a:r>
          </a:p>
          <a:p>
            <a:r>
              <a:rPr lang="en-GB" dirty="0"/>
              <a:t>Each child will complete the test with Mrs Barker.</a:t>
            </a:r>
          </a:p>
          <a:p>
            <a:r>
              <a:rPr lang="en-GB" dirty="0"/>
              <a:t>It will take between 5 and 10 minutes to complete.</a:t>
            </a:r>
          </a:p>
          <a:p>
            <a:r>
              <a:rPr lang="en-GB" dirty="0"/>
              <a:t>The list of words the children read is a combination of 20 real words and 20 pseudo words (nonsense words).</a:t>
            </a:r>
          </a:p>
        </p:txBody>
      </p:sp>
    </p:spTree>
    <p:extLst>
      <p:ext uri="{BB962C8B-B14F-4D97-AF65-F5344CB8AC3E}">
        <p14:creationId xmlns:p14="http://schemas.microsoft.com/office/powerpoint/2010/main" val="352335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56498A-17E8-4AD5-9038-7D235F8D5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86" y="612732"/>
            <a:ext cx="3537298" cy="45479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5CF7FA-306C-4169-8661-E7027C1CD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512" y="634681"/>
            <a:ext cx="3194812" cy="45516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681473-8A21-4445-A92C-9B888AC45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6652" y="729930"/>
            <a:ext cx="3088792" cy="451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5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37D0F-25C4-4830-9BCF-6EFDD1B5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 words (nonsense words)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A6BD9-5374-4765-9B1E-B290B8B4B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5265" y="3314701"/>
            <a:ext cx="2971800" cy="150495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C97A1-6115-4D08-93E8-541EC6A02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543299"/>
            <a:ext cx="8825659" cy="2950265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These words will be shown to your child with a picture of an alien.</a:t>
            </a:r>
          </a:p>
          <a:p>
            <a:r>
              <a:rPr lang="en-GB" dirty="0"/>
              <a:t>Nonsense words are included because they are new to all the children; they do not favour children with a good vocabulary knowledge or visual memory of words.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39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29F7-8BDD-4C1B-936C-52DE4DB8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Reporting to parents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50D29-0904-4CFB-BDAE-21791708D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When you receive your child’s report in July it will have a section that will say if they met the standard.</a:t>
            </a:r>
          </a:p>
          <a:p>
            <a:r>
              <a:rPr lang="en-GB" dirty="0"/>
              <a:t>Children who do not achieve the expected level will retake the test when they are in Year 2.</a:t>
            </a:r>
          </a:p>
        </p:txBody>
      </p:sp>
    </p:spTree>
    <p:extLst>
      <p:ext uri="{BB962C8B-B14F-4D97-AF65-F5344CB8AC3E}">
        <p14:creationId xmlns:p14="http://schemas.microsoft.com/office/powerpoint/2010/main" val="322033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9F57-B30D-43F5-A17F-94A7BB613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help your child?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4538B-5D97-4531-902B-0756C13EA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Make it fun!</a:t>
            </a:r>
          </a:p>
          <a:p>
            <a:r>
              <a:rPr lang="en-GB" dirty="0"/>
              <a:t>Play lots of sound and listening games.</a:t>
            </a:r>
          </a:p>
          <a:p>
            <a:r>
              <a:rPr lang="en-GB" dirty="0"/>
              <a:t>Read as much as possible.</a:t>
            </a:r>
          </a:p>
          <a:p>
            <a:r>
              <a:rPr lang="en-GB" dirty="0"/>
              <a:t>Discuss the meaning of the words if your child does not know what they have read.</a:t>
            </a:r>
          </a:p>
          <a:p>
            <a:r>
              <a:rPr lang="en-GB" dirty="0"/>
              <a:t>Look at past papers. Type </a:t>
            </a:r>
            <a:r>
              <a:rPr lang="en-GB" b="1" dirty="0"/>
              <a:t>phonic check </a:t>
            </a:r>
            <a:r>
              <a:rPr lang="en-GB" dirty="0"/>
              <a:t>into a search engine.</a:t>
            </a:r>
          </a:p>
        </p:txBody>
      </p:sp>
    </p:spTree>
    <p:extLst>
      <p:ext uri="{BB962C8B-B14F-4D97-AF65-F5344CB8AC3E}">
        <p14:creationId xmlns:p14="http://schemas.microsoft.com/office/powerpoint/2010/main" val="13775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084A-C8C0-45A4-A9D5-B1539C87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Phonics Bloom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81C0B-F75A-431C-95DE-84A30B8EB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https://www.phonicsbloom.com/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EA1D86-F3AF-42BF-961B-1A7510202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943" y="1257507"/>
            <a:ext cx="455295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0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1AFD2B-7608-4594-9939-0E968904436E}"/>
              </a:ext>
            </a:extLst>
          </p:cNvPr>
          <p:cNvSpPr/>
          <p:nvPr/>
        </p:nvSpPr>
        <p:spPr>
          <a:xfrm>
            <a:off x="842138" y="1097482"/>
            <a:ext cx="6009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https://www.youtube.com/watch?v=LbKGLJPp6ww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454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BEE7019B079C4E8A5C27982D1D9AC8" ma:contentTypeVersion="16" ma:contentTypeDescription="Create a new document." ma:contentTypeScope="" ma:versionID="9c412e4f779c4237c80e85452efd28bc">
  <xsd:schema xmlns:xsd="http://www.w3.org/2001/XMLSchema" xmlns:xs="http://www.w3.org/2001/XMLSchema" xmlns:p="http://schemas.microsoft.com/office/2006/metadata/properties" xmlns:ns2="fa54ca88-4bd9-4e91-b032-863369ce78b4" xmlns:ns3="44626631-e19c-4833-bb8e-8ec6edb3d3e7" targetNamespace="http://schemas.microsoft.com/office/2006/metadata/properties" ma:root="true" ma:fieldsID="cfc1668cf581baa277ede7047eb1c2e0" ns2:_="" ns3:_="">
    <xsd:import namespace="fa54ca88-4bd9-4e91-b032-863369ce78b4"/>
    <xsd:import namespace="44626631-e19c-4833-bb8e-8ec6edb3d3e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OCR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54ca88-4bd9-4e91-b032-863369ce78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57ef9bb9-26e5-4030-8945-930d11b4fda4}" ma:internalName="TaxCatchAll" ma:showField="CatchAllData" ma:web="fa54ca88-4bd9-4e91-b032-863369ce78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26631-e19c-4833-bb8e-8ec6edb3d3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a93036d-815b-4a8f-b8cc-9c0f0232ab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54ca88-4bd9-4e91-b032-863369ce78b4" xsi:nil="true"/>
    <lcf76f155ced4ddcb4097134ff3c332f xmlns="44626631-e19c-4833-bb8e-8ec6edb3d3e7">
      <Terms xmlns="http://schemas.microsoft.com/office/infopath/2007/PartnerControls"/>
    </lcf76f155ced4ddcb4097134ff3c332f>
    <_dlc_DocId xmlns="fa54ca88-4bd9-4e91-b032-863369ce78b4">5PVA5SVVUTDX-1818035932-3127550</_dlc_DocId>
    <_dlc_DocIdUrl xmlns="fa54ca88-4bd9-4e91-b032-863369ce78b4">
      <Url>https://wibsey.sharepoint.com/sites/TeachersArea/_layouts/15/DocIdRedir.aspx?ID=5PVA5SVVUTDX-1818035932-3127550</Url>
      <Description>5PVA5SVVUTDX-1818035932-3127550</Description>
    </_dlc_DocIdUrl>
  </documentManagement>
</p:properties>
</file>

<file path=customXml/itemProps1.xml><?xml version="1.0" encoding="utf-8"?>
<ds:datastoreItem xmlns:ds="http://schemas.openxmlformats.org/officeDocument/2006/customXml" ds:itemID="{1E530D0B-D898-4730-A694-085441790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54ca88-4bd9-4e91-b032-863369ce78b4"/>
    <ds:schemaRef ds:uri="44626631-e19c-4833-bb8e-8ec6edb3d3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799844-D6A4-4694-9942-A7D570505AE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D51614-9055-41BD-AFE9-A8EA58148F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3EF8A07-133E-4774-8E25-B0D46221244C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44626631-e19c-4833-bb8e-8ec6edb3d3e7"/>
    <ds:schemaRef ds:uri="http://schemas.openxmlformats.org/package/2006/metadata/core-properties"/>
    <ds:schemaRef ds:uri="fa54ca88-4bd9-4e91-b032-863369ce78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347</TotalTime>
  <Words>300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Parent Information Year 1</vt:lpstr>
      <vt:lpstr>When will it take place?</vt:lpstr>
      <vt:lpstr>What happens during the screening?</vt:lpstr>
      <vt:lpstr>PowerPoint Presentation</vt:lpstr>
      <vt:lpstr>Pseudo words (nonsense words) </vt:lpstr>
      <vt:lpstr>Reporting to parents</vt:lpstr>
      <vt:lpstr>How can you help your child?</vt:lpstr>
      <vt:lpstr>Phonics Bloom</vt:lpstr>
      <vt:lpstr>PowerPoint Presentation</vt:lpstr>
      <vt:lpstr>Handwriting</vt:lpstr>
      <vt:lpstr>Teach handwriting website</vt:lpstr>
      <vt:lpstr>PowerPoint Presentation</vt:lpstr>
      <vt:lpstr>Reading journals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 Screening Year 1</dc:title>
  <dc:creator>Caroline Ellis-Barker</dc:creator>
  <cp:lastModifiedBy>Caroline Ellis-Barker</cp:lastModifiedBy>
  <cp:revision>9</cp:revision>
  <dcterms:created xsi:type="dcterms:W3CDTF">2022-05-04T08:40:32Z</dcterms:created>
  <dcterms:modified xsi:type="dcterms:W3CDTF">2023-04-25T13:08:09Z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0x0101004BBEE7019B079C4E8A5C27982D1D9AC8</vt:lpwstr>
  </property>
  <property fmtid="{D5CDD505-2E9C-101B-9397-08002B2CF9AE}" pid="3" name="_dlc_DocIdItemGuid">
    <vt:lpwstr>41182cfb-376c-4cc5-8ef7-64a5201d2feb</vt:lpwstr>
  </property>
  <property fmtid="{D5CDD505-2E9C-101B-9397-08002B2CF9AE}" pid="4" name="MediaServiceImageTags">
    <vt:lpwstr/>
  </property>
</Properties>
</file>