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50AC3-FEB0-4DD5-AC56-A13382B72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7D97B-0F16-40A8-82EE-E52EE17A2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6A952-A701-4216-90D5-6FB8061F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0E207-1166-4F3B-9359-F357F6311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DE080-E2B8-4052-A36A-A499AFBB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1D4F-4273-4886-91FA-94F0749F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6911C-8B32-43D5-BF17-45E3FB5B4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F1639-0535-4567-9D0B-C5F3DA3F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8CA5E-EDCC-4E57-99C7-754D3B3E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4D499-8479-4267-8DA2-9EAC5062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2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E4B048-B725-4ED3-97C4-4A1C18266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AF3EA-4186-4247-A265-3F7F70542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94774-A611-4D3A-8AEB-9F713C3D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6015-AC02-45D4-905B-9EAB157B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AC551-6876-4C18-AB72-A23F5A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2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879F-02A1-4D6D-9544-02029819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34A01-9DAF-46E1-AFBA-BC5BE3989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7D7F5-5829-455D-930E-6E562970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6AF4F-F46B-4190-B1BC-8A495DB53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65CD0-7445-432E-A1DF-EA7C90E6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6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BCA3-CF1A-4601-A134-BC3F3E17C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04198-A6EE-40D8-AB79-718CE8872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CE3D6-89F8-451E-B9AB-345BEB3B1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A0B80-F3EA-49E3-88DE-FEF7AC26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C80FF-1EAC-4F6F-8DA5-3ED2914E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0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564C-F999-4F1A-9CED-43D5871A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5670-FCB5-49C6-AB96-5ACE8F015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757E0-5CA3-4CF1-A1BC-04241E39A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04278-2DE5-434F-980B-2CDC8CB2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72302-0927-45A0-BF9F-ACE12DD3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7DA83-1A2E-4390-9B49-7274709D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0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1AAC-5324-4519-95D8-39661CF9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C5D42-742D-4380-BB65-446AC82AB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3743C-B02F-4568-AF87-79AAFBF29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BE6E4-04AE-4A45-A878-FB1ACA659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4B1AE-EC6D-4FB6-84A8-BD06D1D42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FD9044-3773-4CCA-B661-A19FD830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0797AB-7C71-485B-87AE-5DABEA96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74583-724F-489C-8E4E-91E6440D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1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CE73F-D115-4E9E-97BD-B6A5DD65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47D60-F2DE-4FAA-86CA-0AADB44C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B116B-01CE-4A23-8709-281E67489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4F476-C14A-4AF1-8955-53582E45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30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CCA62-4EE8-43CE-9F3E-52E718CE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0A2CD-83A8-427F-A625-DE5F28CA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289A1-1E6F-4C2B-8439-3033C3C8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9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DCF8-CFCD-4CE7-B361-19AE8BDE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96BF8-A313-421D-A139-6DCE06CAD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28C28-327D-4D94-94C4-ABAC5B527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EA8F3-98AE-45D0-8D74-22442AE9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52770-A0CC-431C-910F-400DE066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124F6-331C-448E-B56A-BB4DEA881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4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2B7BF-8401-4819-A1F9-8EF13EEF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123DA-F5D5-412F-A696-74CF66EAA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AB99C-F67C-46F6-BC0D-A2A2D83F9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C7341-87CE-44AA-A515-F71A8573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4D9B5-D460-46A8-AD98-975A16DE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36FA6-88D1-434B-81AB-FD669D43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1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68179-51CB-42C1-8244-EAA9DBEF6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C2C89-115F-4094-8A1C-38BA3914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EF95-A70E-49E5-B348-31BCB1D9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570CD-547A-44B8-B9D9-D6300220DFD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131EC-D94F-43F7-8217-FA1A0D452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92C03-DFCA-40F2-A31C-6890ACB35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DB6A6-8F88-400F-9D88-BC969EB8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9C7215-9789-4C0F-A189-CDD1A1965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737" y="971337"/>
            <a:ext cx="6980525" cy="49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84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4D5D7C-6BB2-460B-B596-4C9B8C2C9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373" y="277857"/>
            <a:ext cx="5921253" cy="63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3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5775DC-7212-4F51-B893-895CC2A30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1043733"/>
            <a:ext cx="5867908" cy="47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4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CB1D25-0DFF-454E-A856-8BE06A347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511" y="506476"/>
            <a:ext cx="5966977" cy="58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5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E95271-9A45-4099-9539-17321E6EA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552" y="1147579"/>
            <a:ext cx="5928874" cy="29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77952D-F98A-4FBA-80AC-E432EBDEC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184" y="616976"/>
            <a:ext cx="5913632" cy="56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8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897589-13F2-4C14-8BE1-D55E9426F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252" y="529338"/>
            <a:ext cx="5715495" cy="579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3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138373-D96B-46AF-812F-595502879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14" y="338822"/>
            <a:ext cx="5448772" cy="61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2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C5ABEA-B6B2-4DF1-9C05-2FE2BBA3E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528" y="525528"/>
            <a:ext cx="5806943" cy="580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7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AA8773-E649-4A57-BA0E-11086BBC3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528" y="1104698"/>
            <a:ext cx="5806943" cy="46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2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02FEE5-DA2B-48E2-8483-9048BEC48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46" y="601735"/>
            <a:ext cx="5867908" cy="56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7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Hina Patankar</dc:creator>
  <cp:lastModifiedBy>Hina Patankar</cp:lastModifiedBy>
  <cp:revision>1</cp:revision>
  <dcterms:created xsi:type="dcterms:W3CDTF">2023-09-29T09:37:56Z</dcterms:created>
  <dcterms:modified xsi:type="dcterms:W3CDTF">2023-09-29T09:41:20Z</dcterms:modified>
</cp:coreProperties>
</file>