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Askham" userId="10ee3fc1-7cd7-45ac-9ede-c5be47104921" providerId="ADAL" clId="{550A2034-67DF-4EF0-B229-51A04B6CE7B6}"/>
    <pc:docChg chg="undo custSel addSld modSld">
      <pc:chgData name="Emma Askham" userId="10ee3fc1-7cd7-45ac-9ede-c5be47104921" providerId="ADAL" clId="{550A2034-67DF-4EF0-B229-51A04B6CE7B6}" dt="2023-10-09T14:09:27.078" v="499" actId="14100"/>
      <pc:docMkLst>
        <pc:docMk/>
      </pc:docMkLst>
      <pc:sldChg chg="addSp modSp">
        <pc:chgData name="Emma Askham" userId="10ee3fc1-7cd7-45ac-9ede-c5be47104921" providerId="ADAL" clId="{550A2034-67DF-4EF0-B229-51A04B6CE7B6}" dt="2023-10-09T13:59:49.314" v="10" actId="1076"/>
        <pc:sldMkLst>
          <pc:docMk/>
          <pc:sldMk cId="1441031683" sldId="261"/>
        </pc:sldMkLst>
        <pc:picChg chg="add mod">
          <ac:chgData name="Emma Askham" userId="10ee3fc1-7cd7-45ac-9ede-c5be47104921" providerId="ADAL" clId="{550A2034-67DF-4EF0-B229-51A04B6CE7B6}" dt="2023-10-09T13:59:49.314" v="10" actId="1076"/>
          <ac:picMkLst>
            <pc:docMk/>
            <pc:sldMk cId="1441031683" sldId="261"/>
            <ac:picMk id="4" creationId="{EE356D3F-FCD4-4BEA-ACDA-1E826175DACB}"/>
          </ac:picMkLst>
        </pc:picChg>
      </pc:sldChg>
      <pc:sldChg chg="addSp delSp modSp">
        <pc:chgData name="Emma Askham" userId="10ee3fc1-7cd7-45ac-9ede-c5be47104921" providerId="ADAL" clId="{550A2034-67DF-4EF0-B229-51A04B6CE7B6}" dt="2023-10-09T14:09:27.078" v="499" actId="14100"/>
        <pc:sldMkLst>
          <pc:docMk/>
          <pc:sldMk cId="3562128572" sldId="262"/>
        </pc:sldMkLst>
        <pc:spChg chg="add del">
          <ac:chgData name="Emma Askham" userId="10ee3fc1-7cd7-45ac-9ede-c5be47104921" providerId="ADAL" clId="{550A2034-67DF-4EF0-B229-51A04B6CE7B6}" dt="2023-10-09T14:08:39.909" v="489"/>
          <ac:spMkLst>
            <pc:docMk/>
            <pc:sldMk cId="3562128572" sldId="262"/>
            <ac:spMk id="4" creationId="{207ACC3C-CC6B-4544-8733-34A7AF5A65EA}"/>
          </ac:spMkLst>
        </pc:spChg>
        <pc:picChg chg="add mod modCrop">
          <ac:chgData name="Emma Askham" userId="10ee3fc1-7cd7-45ac-9ede-c5be47104921" providerId="ADAL" clId="{550A2034-67DF-4EF0-B229-51A04B6CE7B6}" dt="2023-10-09T14:09:27.078" v="499" actId="14100"/>
          <ac:picMkLst>
            <pc:docMk/>
            <pc:sldMk cId="3562128572" sldId="262"/>
            <ac:picMk id="5" creationId="{CA1F2CBB-628F-486E-9D9F-0F6C21D09A69}"/>
          </ac:picMkLst>
        </pc:picChg>
      </pc:sldChg>
      <pc:sldChg chg="addSp delSp modSp add">
        <pc:chgData name="Emma Askham" userId="10ee3fc1-7cd7-45ac-9ede-c5be47104921" providerId="ADAL" clId="{550A2034-67DF-4EF0-B229-51A04B6CE7B6}" dt="2023-10-09T14:05:16.560" v="487" actId="14100"/>
        <pc:sldMkLst>
          <pc:docMk/>
          <pc:sldMk cId="3147509862" sldId="263"/>
        </pc:sldMkLst>
        <pc:spChg chg="mod">
          <ac:chgData name="Emma Askham" userId="10ee3fc1-7cd7-45ac-9ede-c5be47104921" providerId="ADAL" clId="{550A2034-67DF-4EF0-B229-51A04B6CE7B6}" dt="2023-10-09T14:00:24.097" v="38" actId="20577"/>
          <ac:spMkLst>
            <pc:docMk/>
            <pc:sldMk cId="3147509862" sldId="263"/>
            <ac:spMk id="2" creationId="{67C5744F-04F0-4D4C-99D9-86F5511D509B}"/>
          </ac:spMkLst>
        </pc:spChg>
        <pc:spChg chg="mod">
          <ac:chgData name="Emma Askham" userId="10ee3fc1-7cd7-45ac-9ede-c5be47104921" providerId="ADAL" clId="{550A2034-67DF-4EF0-B229-51A04B6CE7B6}" dt="2023-10-09T14:04:55.288" v="485" actId="1035"/>
          <ac:spMkLst>
            <pc:docMk/>
            <pc:sldMk cId="3147509862" sldId="263"/>
            <ac:spMk id="3" creationId="{80720D1B-F69C-4705-8913-914637876D90}"/>
          </ac:spMkLst>
        </pc:spChg>
        <pc:spChg chg="add del">
          <ac:chgData name="Emma Askham" userId="10ee3fc1-7cd7-45ac-9ede-c5be47104921" providerId="ADAL" clId="{550A2034-67DF-4EF0-B229-51A04B6CE7B6}" dt="2023-10-09T14:03:38.057" v="465"/>
          <ac:spMkLst>
            <pc:docMk/>
            <pc:sldMk cId="3147509862" sldId="263"/>
            <ac:spMk id="4" creationId="{BD00589F-64A6-4283-B59E-A2746DD08332}"/>
          </ac:spMkLst>
        </pc:spChg>
        <pc:spChg chg="add del">
          <ac:chgData name="Emma Askham" userId="10ee3fc1-7cd7-45ac-9ede-c5be47104921" providerId="ADAL" clId="{550A2034-67DF-4EF0-B229-51A04B6CE7B6}" dt="2023-10-09T14:04:02.250" v="470"/>
          <ac:spMkLst>
            <pc:docMk/>
            <pc:sldMk cId="3147509862" sldId="263"/>
            <ac:spMk id="6" creationId="{1350F210-1157-4F56-9863-A37E68B4544A}"/>
          </ac:spMkLst>
        </pc:spChg>
        <pc:picChg chg="add mod modCrop">
          <ac:chgData name="Emma Askham" userId="10ee3fc1-7cd7-45ac-9ede-c5be47104921" providerId="ADAL" clId="{550A2034-67DF-4EF0-B229-51A04B6CE7B6}" dt="2023-10-09T14:05:16.560" v="487" actId="14100"/>
          <ac:picMkLst>
            <pc:docMk/>
            <pc:sldMk cId="3147509862" sldId="263"/>
            <ac:picMk id="5" creationId="{9685F68D-6A3B-4D9C-BAEB-EC4ECB6C527C}"/>
          </ac:picMkLst>
        </pc:picChg>
        <pc:picChg chg="add mod">
          <ac:chgData name="Emma Askham" userId="10ee3fc1-7cd7-45ac-9ede-c5be47104921" providerId="ADAL" clId="{550A2034-67DF-4EF0-B229-51A04B6CE7B6}" dt="2023-10-09T14:05:05.349" v="486" actId="1076"/>
          <ac:picMkLst>
            <pc:docMk/>
            <pc:sldMk cId="3147509862" sldId="263"/>
            <ac:picMk id="7" creationId="{8779888E-0E56-47FE-8E75-0C308296BD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976-586F-4135-B16D-6E980135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8BA38-1432-4A0F-BE5B-F8BE9B5B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2201-BBF8-455E-846A-C53B555C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7D37-7E64-4EE6-9EF2-D8AC70C5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4F27-1E37-407B-B774-C5383992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84DB-7D4B-427D-B94A-5481C8A6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EB9E9-F4AA-4D7B-B828-2870B5A88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043EE-01D3-4AFF-A029-23551C5D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EC15-A92F-487F-97FE-F03BDE40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E178-1C77-4019-8C0F-8C6C6F3E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6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0C8DE-AEC9-4FFF-BCE1-96CC46569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4E9B6-A1B3-4B1F-95C6-590161E2F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1442E-C04B-40A4-BF75-1E8E622B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EB8F-24BA-42D8-8F27-7CABDFB6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851B-E5EB-4211-BDA5-2EC6C327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7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7C45-BE53-401E-A6C5-A6C1A375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9164-E514-4CEF-95F6-40E6E094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29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BF3E-5D89-470D-A93E-40992953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7726-4442-4AEB-BAC2-39BC3C98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4B2B6-9877-4773-8F6D-123CCB87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317D7D-C285-4E6A-A3CE-1395C4576ECF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152400">
            <a:solidFill>
              <a:srgbClr val="602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4D4C82F-1BB2-4859-A243-1ED9863A6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9900" y="9223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70FD-3354-4F74-93A0-C2BF4F40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656F0-589C-48E5-9D5D-345AAE9E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D92C-8649-412A-A96C-5963AB32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D524-7976-4843-9C81-E22573C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9D18-87E8-4320-8CBF-0C483465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70ED-BDBD-4379-9883-D44D9DA2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9064-46A5-4121-933E-DA87C585A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9ACB0-7D08-422F-A785-EA95322E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6C19-0DFD-4ED4-9586-3CB2243A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9A35-AC56-4243-88FF-8C8D66C8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DEE11-1991-4277-8105-31FAD451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6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069B-959B-40B0-ADD6-A144C261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B598-2D08-4391-93DB-787322F9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6FA0A-005A-471E-98C1-B745BC8B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255FA-86ED-48A2-B0EB-6653E48EE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39C49-0BFE-4C04-B0A8-038BD6581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F2370-E977-4AF6-B987-DA4E69A1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49241-BAAE-44B5-A364-9A905C4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D6378-0F87-454D-B24C-E780499B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7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E797-1DD9-436F-B2F2-A914C5F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6C5F8-3811-4ACE-9E29-A882B3D2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61680-B2B8-40FF-82B0-7634D4A6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6E8D9-F60B-4791-AB69-AF10CCB3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EB74E-FC81-4475-B388-E4244A7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BB7E7-250C-4A95-BC74-3EB113DA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34A15-E9BB-47FC-97B1-C8A47433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B864-C3B4-4EA0-AA66-4A54E0E9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2049-BCB1-4F29-BAEC-B68A10B4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05DF1-AF7C-4392-8D2C-93C84D66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F685B-311F-4774-A3F5-41731E18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8C027-2B45-45A3-A960-FED0303A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58AF6-B959-42A3-B514-276C0B54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5470-B754-4227-B942-996B47A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00065-C3BF-49F6-A21D-D62C51684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926D5-FC9F-4822-9F88-CD7216990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5FB0-F913-4397-8166-8748E3C2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353A9-B1C4-4A20-8B62-19ED9F3B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67290-8709-4992-BED3-B3337DFE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46AA3-A181-4376-8E46-B45873CE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6B973-D099-439F-861F-8C66A3E0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95AC-D6F6-4569-BB9B-0FDA0DB2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858E-1C26-4177-96B5-72F76D73A56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0FC3-A13E-458A-8768-6E029C451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5BC0-830A-4D17-B65A-E30461B6B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3BE1-171E-4AE9-B5EA-BDC7BCFA1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7538"/>
            <a:ext cx="9144000" cy="2387600"/>
          </a:xfrm>
        </p:spPr>
        <p:txBody>
          <a:bodyPr/>
          <a:lstStyle/>
          <a:p>
            <a:r>
              <a:rPr lang="en-GB" dirty="0"/>
              <a:t>Welcome to Year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B1E6B-7C0D-4AB0-9E4D-40BC29D4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7213"/>
            <a:ext cx="9144000" cy="1655762"/>
          </a:xfrm>
        </p:spPr>
        <p:txBody>
          <a:bodyPr/>
          <a:lstStyle/>
          <a:p>
            <a:r>
              <a:rPr lang="en-GB" dirty="0"/>
              <a:t>Friday 13</a:t>
            </a:r>
            <a:r>
              <a:rPr lang="en-GB" baseline="30000" dirty="0"/>
              <a:t>th</a:t>
            </a:r>
            <a:r>
              <a:rPr lang="en-GB" dirty="0"/>
              <a:t> October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52640-0BA7-4AAC-895C-196E4FCF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36" y="4047977"/>
            <a:ext cx="1847527" cy="18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9AAF-2239-4D09-957D-BA201B31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day in 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9D8F-7EC7-4D68-8836-1E417593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Morning</a:t>
            </a:r>
          </a:p>
          <a:p>
            <a:pPr lvl="1"/>
            <a:r>
              <a:rPr lang="en-GB" dirty="0"/>
              <a:t>Daily maths, English, phonics </a:t>
            </a:r>
          </a:p>
          <a:p>
            <a:pPr lvl="1"/>
            <a:r>
              <a:rPr lang="en-GB" dirty="0"/>
              <a:t>Snack </a:t>
            </a:r>
          </a:p>
          <a:p>
            <a:pPr lvl="1"/>
            <a:r>
              <a:rPr lang="en-GB" dirty="0"/>
              <a:t>Assembly</a:t>
            </a:r>
          </a:p>
          <a:p>
            <a:pPr lvl="1"/>
            <a:r>
              <a:rPr lang="en-GB" dirty="0"/>
              <a:t>Playtime</a:t>
            </a:r>
          </a:p>
          <a:p>
            <a:pPr lvl="1"/>
            <a:endParaRPr lang="en-GB" dirty="0"/>
          </a:p>
          <a:p>
            <a:pPr marL="268288" lvl="1"/>
            <a:r>
              <a:rPr lang="en-GB" sz="2800" dirty="0">
                <a:solidFill>
                  <a:prstClr val="black"/>
                </a:solidFill>
              </a:rPr>
              <a:t>Afternoon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Lunch and playtime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Foundation subjects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Story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28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590F-C80E-4266-BE95-C3ABFEE3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Handwriting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D1ADA-BBE9-4979-B0A9-94BFF867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37" y="1884219"/>
            <a:ext cx="3498325" cy="49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CEB-3267-4078-B752-1FB53BFE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E4-E52F-48E6-A43C-BDA1D569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1 phonics screening in June</a:t>
            </a:r>
          </a:p>
          <a:p>
            <a:r>
              <a:rPr lang="en-GB" dirty="0"/>
              <a:t>Daily small group phonics sessions</a:t>
            </a:r>
          </a:p>
          <a:p>
            <a:r>
              <a:rPr lang="en-GB" dirty="0"/>
              <a:t>Half-termly assessments</a:t>
            </a:r>
          </a:p>
          <a:p>
            <a:endParaRPr lang="en-GB" dirty="0"/>
          </a:p>
          <a:p>
            <a:r>
              <a:rPr lang="en-GB" dirty="0"/>
              <a:t>Useful websites: Phonics Bloom games</a:t>
            </a:r>
          </a:p>
          <a:p>
            <a:r>
              <a:rPr lang="en-GB" dirty="0"/>
              <a:t>Reading at home helps!</a:t>
            </a:r>
          </a:p>
          <a:p>
            <a:endParaRPr lang="en-GB" dirty="0"/>
          </a:p>
        </p:txBody>
      </p:sp>
      <p:pic>
        <p:nvPicPr>
          <p:cNvPr id="4" name="Picture 3" descr="Complex_Speed_Sounds_Chart.pdf">
            <a:extLst>
              <a:ext uri="{FF2B5EF4-FFF2-40B4-BE49-F238E27FC236}">
                <a16:creationId xmlns:a16="http://schemas.microsoft.com/office/drawing/2014/main" id="{EE356D3F-FCD4-4BEA-ACDA-1E826175DAC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7053290" y="1983011"/>
            <a:ext cx="4078838" cy="45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8B41-2A04-4861-B169-92A984FA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 bags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2A18-AA3F-4ED6-B3AB-DAE21DDC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be brought in </a:t>
            </a:r>
            <a:r>
              <a:rPr lang="en-GB" u="sng" dirty="0"/>
              <a:t>every day</a:t>
            </a:r>
          </a:p>
          <a:p>
            <a:r>
              <a:rPr lang="en-GB" dirty="0"/>
              <a:t>School book bags</a:t>
            </a:r>
          </a:p>
          <a:p>
            <a:endParaRPr lang="en-GB" dirty="0"/>
          </a:p>
          <a:p>
            <a:r>
              <a:rPr lang="en-GB" dirty="0"/>
              <a:t>Book linked to phonics group</a:t>
            </a:r>
          </a:p>
          <a:p>
            <a:r>
              <a:rPr lang="en-GB" dirty="0"/>
              <a:t>Reading for pleasure book</a:t>
            </a:r>
          </a:p>
          <a:p>
            <a:r>
              <a:rPr lang="en-GB" dirty="0"/>
              <a:t>Spelling book, linked to phonics group</a:t>
            </a:r>
          </a:p>
          <a:p>
            <a:r>
              <a:rPr lang="en-GB" dirty="0"/>
              <a:t>Reading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F2CBB-628F-486E-9D9F-0F6C21D09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0" r="9955" b="30640"/>
          <a:stretch/>
        </p:blipFill>
        <p:spPr>
          <a:xfrm>
            <a:off x="7412760" y="2792631"/>
            <a:ext cx="3941040" cy="31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881F-1859-4205-9738-B94E6ED6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434A-FF5E-42C8-AAA9-FF59ED9F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29"/>
            <a:ext cx="768046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1.1 and 1.2 every Tuesday</a:t>
            </a:r>
          </a:p>
          <a:p>
            <a:r>
              <a:rPr lang="en-GB" dirty="0"/>
              <a:t>1.3 every Friday</a:t>
            </a:r>
          </a:p>
          <a:p>
            <a:r>
              <a:rPr lang="en-GB" dirty="0"/>
              <a:t>All classes have additional days on a Monday.    See the school website for your child’s dates.</a:t>
            </a:r>
          </a:p>
          <a:p>
            <a:endParaRPr lang="en-GB" dirty="0"/>
          </a:p>
          <a:p>
            <a:r>
              <a:rPr lang="en-GB" dirty="0"/>
              <a:t>Kit	</a:t>
            </a:r>
          </a:p>
          <a:p>
            <a:pPr lvl="1"/>
            <a:r>
              <a:rPr lang="en-GB" dirty="0"/>
              <a:t>Come to school in PE kits</a:t>
            </a:r>
          </a:p>
          <a:p>
            <a:pPr lvl="1"/>
            <a:r>
              <a:rPr lang="en-GB" dirty="0"/>
              <a:t>Named clothing</a:t>
            </a:r>
          </a:p>
          <a:p>
            <a:pPr lvl="1"/>
            <a:r>
              <a:rPr lang="en-GB" dirty="0"/>
              <a:t>Plain black shorts or jogging bottoms, plain white T shirt, plain black jumper or hoody.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C336D-67A3-4378-983A-E5E6840C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60" y="2630636"/>
            <a:ext cx="3309300" cy="42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ABF7-ACCD-45E4-A641-31D81272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Dojo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32032F-D5E0-4010-88C8-1A76279F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0DD08-E7E9-4538-B4F3-E409B3A9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8075"/>
            <a:ext cx="10587182" cy="44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744F-04F0-4D4C-99D9-86F5511D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Seeds and Purple Mash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0D1B-F69C-4705-8913-91463787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240"/>
            <a:ext cx="10698018" cy="4765235"/>
          </a:xfrm>
        </p:spPr>
        <p:txBody>
          <a:bodyPr>
            <a:normAutofit/>
          </a:bodyPr>
          <a:lstStyle/>
          <a:p>
            <a:r>
              <a:rPr lang="en-GB" dirty="0"/>
              <a:t>Log in details stuck onto your child’s reading journal</a:t>
            </a:r>
          </a:p>
          <a:p>
            <a:endParaRPr lang="en-GB" dirty="0"/>
          </a:p>
          <a:p>
            <a:r>
              <a:rPr lang="en-GB" dirty="0"/>
              <a:t>Maths Seeds</a:t>
            </a:r>
          </a:p>
          <a:p>
            <a:pPr lvl="1"/>
            <a:r>
              <a:rPr lang="en-GB" dirty="0"/>
              <a:t>Games to be accessed from home, only for Year 1</a:t>
            </a:r>
          </a:p>
          <a:p>
            <a:pPr lvl="1"/>
            <a:r>
              <a:rPr lang="en-GB" dirty="0"/>
              <a:t>Set to your child’s level</a:t>
            </a:r>
          </a:p>
          <a:p>
            <a:pPr lvl="1"/>
            <a:r>
              <a:rPr lang="en-GB" dirty="0"/>
              <a:t>As your child progresses, they will reach new maps and achieve certificates</a:t>
            </a:r>
          </a:p>
          <a:p>
            <a:pPr lvl="1"/>
            <a:endParaRPr lang="en-GB" dirty="0"/>
          </a:p>
          <a:p>
            <a:r>
              <a:rPr lang="en-GB" dirty="0"/>
              <a:t>Purple Mash</a:t>
            </a:r>
          </a:p>
          <a:p>
            <a:pPr lvl="1"/>
            <a:r>
              <a:rPr lang="en-GB" dirty="0"/>
              <a:t>Used for computing in school</a:t>
            </a:r>
          </a:p>
          <a:p>
            <a:pPr lvl="1"/>
            <a:r>
              <a:rPr lang="en-GB" dirty="0"/>
              <a:t>Can be used for your child to explore</a:t>
            </a:r>
          </a:p>
          <a:p>
            <a:pPr lvl="1"/>
            <a:r>
              <a:rPr lang="en-GB" dirty="0"/>
              <a:t>Homework occasionally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5F68D-6A3B-4D9C-BAEB-EC4ECB6C5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/>
          <a:stretch/>
        </p:blipFill>
        <p:spPr>
          <a:xfrm>
            <a:off x="6395606" y="5421745"/>
            <a:ext cx="1996330" cy="1274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9888E-0E56-47FE-8E75-0C308296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283" y="2795732"/>
            <a:ext cx="1266536" cy="12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0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7" ma:contentTypeDescription="Create a new document." ma:contentTypeScope="" ma:versionID="63524e4a48f1b948fb71df4fcbb93ee4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fe8d184a3855be14bb5415d9246b9143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7ef9bb9-26e5-4030-8945-930d11b4fda4}" ma:internalName="TaxCatchAll" ma:showField="CatchAllData" ma:web="fa54ca88-4bd9-4e91-b032-863369ce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93036d-815b-4a8f-b8cc-9c0f0232a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69940-939C-49D1-B3FB-A31049535D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BEC64B-94D7-459E-89D9-7CC6021164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8B96C5-3AB5-40CD-9A4D-17FE4C633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4ca88-4bd9-4e91-b032-863369ce78b4"/>
    <ds:schemaRef ds:uri="44626631-e19c-4833-bb8e-8ec6edb3d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205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Year 1</vt:lpstr>
      <vt:lpstr>A day in Year 1</vt:lpstr>
      <vt:lpstr>Handwriting </vt:lpstr>
      <vt:lpstr>Phonics</vt:lpstr>
      <vt:lpstr>Book bags</vt:lpstr>
      <vt:lpstr>PE</vt:lpstr>
      <vt:lpstr>Class Dojo</vt:lpstr>
      <vt:lpstr>Maths Seeds and Purple Mash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Emma Askham</dc:creator>
  <cp:lastModifiedBy>Emma Askham</cp:lastModifiedBy>
  <cp:revision>8</cp:revision>
  <dcterms:created xsi:type="dcterms:W3CDTF">2023-09-27T15:31:30Z</dcterms:created>
  <dcterms:modified xsi:type="dcterms:W3CDTF">2023-10-09T14:09:32Z</dcterms:modified>
</cp:coreProperties>
</file>