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sldIdLst>
    <p:sldId id="2102" r:id="rId8"/>
    <p:sldId id="2107" r:id="rId9"/>
    <p:sldId id="2108" r:id="rId10"/>
    <p:sldId id="2111" r:id="rId11"/>
    <p:sldId id="2104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303" r:id="rId22"/>
    <p:sldId id="304" r:id="rId23"/>
    <p:sldId id="305" r:id="rId24"/>
    <p:sldId id="2113" r:id="rId25"/>
    <p:sldId id="211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F48B3-47D4-4C7E-9616-2D9CB94474B0}" v="17" dt="2023-08-18T10:24:59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Tyler" userId="c0fee648-2ad9-4a0c-bd3b-020637207c08" providerId="ADAL" clId="{ABFF48B3-47D4-4C7E-9616-2D9CB94474B0}"/>
    <pc:docChg chg="custSel addSld modSld sldOrd">
      <pc:chgData name="Emma Tyler" userId="c0fee648-2ad9-4a0c-bd3b-020637207c08" providerId="ADAL" clId="{ABFF48B3-47D4-4C7E-9616-2D9CB94474B0}" dt="2023-08-18T10:24:59.660" v="71"/>
      <pc:docMkLst>
        <pc:docMk/>
      </pc:docMkLst>
      <pc:sldChg chg="addSp modSp">
        <pc:chgData name="Emma Tyler" userId="c0fee648-2ad9-4a0c-bd3b-020637207c08" providerId="ADAL" clId="{ABFF48B3-47D4-4C7E-9616-2D9CB94474B0}" dt="2023-08-18T10:20:10.973" v="0"/>
        <pc:sldMkLst>
          <pc:docMk/>
          <pc:sldMk cId="137175254" sldId="256"/>
        </pc:sldMkLst>
        <pc:picChg chg="add mod">
          <ac:chgData name="Emma Tyler" userId="c0fee648-2ad9-4a0c-bd3b-020637207c08" providerId="ADAL" clId="{ABFF48B3-47D4-4C7E-9616-2D9CB94474B0}" dt="2023-08-18T10:20:10.973" v="0"/>
          <ac:picMkLst>
            <pc:docMk/>
            <pc:sldMk cId="137175254" sldId="256"/>
            <ac:picMk id="2" creationId="{7AF489A6-17B2-A1D4-4D79-344E95BCC781}"/>
          </ac:picMkLst>
        </pc:picChg>
      </pc:sldChg>
      <pc:sldChg chg="mod modClrScheme chgLayout">
        <pc:chgData name="Emma Tyler" userId="c0fee648-2ad9-4a0c-bd3b-020637207c08" providerId="ADAL" clId="{ABFF48B3-47D4-4C7E-9616-2D9CB94474B0}" dt="2023-08-18T10:21:44.064" v="27" actId="700"/>
        <pc:sldMkLst>
          <pc:docMk/>
          <pc:sldMk cId="1800516287" sldId="258"/>
        </pc:sldMkLst>
      </pc:sldChg>
      <pc:sldChg chg="addSp modSp mod">
        <pc:chgData name="Emma Tyler" userId="c0fee648-2ad9-4a0c-bd3b-020637207c08" providerId="ADAL" clId="{ABFF48B3-47D4-4C7E-9616-2D9CB94474B0}" dt="2023-08-18T10:24:13.791" v="50" actId="1035"/>
        <pc:sldMkLst>
          <pc:docMk/>
          <pc:sldMk cId="267805480" sldId="259"/>
        </pc:sldMkLst>
        <pc:spChg chg="add mod">
          <ac:chgData name="Emma Tyler" userId="c0fee648-2ad9-4a0c-bd3b-020637207c08" providerId="ADAL" clId="{ABFF48B3-47D4-4C7E-9616-2D9CB94474B0}" dt="2023-08-18T10:24:13.791" v="50" actId="1035"/>
          <ac:spMkLst>
            <pc:docMk/>
            <pc:sldMk cId="267805480" sldId="259"/>
            <ac:spMk id="2" creationId="{DE728A1B-6C1E-1494-F5BD-AA70FAC69BFF}"/>
          </ac:spMkLst>
        </pc:spChg>
      </pc:sldChg>
      <pc:sldChg chg="addSp modSp new mod modClrScheme chgLayout">
        <pc:chgData name="Emma Tyler" userId="c0fee648-2ad9-4a0c-bd3b-020637207c08" providerId="ADAL" clId="{ABFF48B3-47D4-4C7E-9616-2D9CB94474B0}" dt="2023-08-18T10:21:25.794" v="25"/>
        <pc:sldMkLst>
          <pc:docMk/>
          <pc:sldMk cId="3624418590" sldId="291"/>
        </pc:sldMkLst>
        <pc:spChg chg="add mod">
          <ac:chgData name="Emma Tyler" userId="c0fee648-2ad9-4a0c-bd3b-020637207c08" providerId="ADAL" clId="{ABFF48B3-47D4-4C7E-9616-2D9CB94474B0}" dt="2023-08-18T10:21:25.794" v="25"/>
          <ac:spMkLst>
            <pc:docMk/>
            <pc:sldMk cId="3624418590" sldId="291"/>
            <ac:spMk id="2" creationId="{CA0F2A9C-9051-137A-6C04-2B7A157F4751}"/>
          </ac:spMkLst>
        </pc:spChg>
        <pc:spChg chg="add mod">
          <ac:chgData name="Emma Tyler" userId="c0fee648-2ad9-4a0c-bd3b-020637207c08" providerId="ADAL" clId="{ABFF48B3-47D4-4C7E-9616-2D9CB94474B0}" dt="2023-08-18T10:21:25.794" v="25"/>
          <ac:spMkLst>
            <pc:docMk/>
            <pc:sldMk cId="3624418590" sldId="291"/>
            <ac:spMk id="4" creationId="{28FFB271-EFBA-EB08-3ED1-690122DCCB8C}"/>
          </ac:spMkLst>
        </pc:spChg>
        <pc:spChg chg="add mod">
          <ac:chgData name="Emma Tyler" userId="c0fee648-2ad9-4a0c-bd3b-020637207c08" providerId="ADAL" clId="{ABFF48B3-47D4-4C7E-9616-2D9CB94474B0}" dt="2023-08-18T10:21:25.794" v="25"/>
          <ac:spMkLst>
            <pc:docMk/>
            <pc:sldMk cId="3624418590" sldId="291"/>
            <ac:spMk id="5" creationId="{DB6C329C-29A5-6593-36CF-541520BD4620}"/>
          </ac:spMkLst>
        </pc:spChg>
        <pc:spChg chg="add mod">
          <ac:chgData name="Emma Tyler" userId="c0fee648-2ad9-4a0c-bd3b-020637207c08" providerId="ADAL" clId="{ABFF48B3-47D4-4C7E-9616-2D9CB94474B0}" dt="2023-08-18T10:21:25.794" v="25"/>
          <ac:spMkLst>
            <pc:docMk/>
            <pc:sldMk cId="3624418590" sldId="291"/>
            <ac:spMk id="6" creationId="{AF6CDC54-034E-BB9C-EDA6-08B967C0CDFC}"/>
          </ac:spMkLst>
        </pc:spChg>
        <pc:spChg chg="add mod">
          <ac:chgData name="Emma Tyler" userId="c0fee648-2ad9-4a0c-bd3b-020637207c08" providerId="ADAL" clId="{ABFF48B3-47D4-4C7E-9616-2D9CB94474B0}" dt="2023-08-18T10:21:25.794" v="25"/>
          <ac:spMkLst>
            <pc:docMk/>
            <pc:sldMk cId="3624418590" sldId="291"/>
            <ac:spMk id="7" creationId="{9575EAF7-FA68-1835-EF34-574C1FB34ECA}"/>
          </ac:spMkLst>
        </pc:spChg>
        <pc:picChg chg="add mod">
          <ac:chgData name="Emma Tyler" userId="c0fee648-2ad9-4a0c-bd3b-020637207c08" providerId="ADAL" clId="{ABFF48B3-47D4-4C7E-9616-2D9CB94474B0}" dt="2023-08-18T10:21:25.794" v="25"/>
          <ac:picMkLst>
            <pc:docMk/>
            <pc:sldMk cId="3624418590" sldId="291"/>
            <ac:picMk id="3" creationId="{0BF190DB-37D4-5196-3AF9-FD0D66B6F271}"/>
          </ac:picMkLst>
        </pc:picChg>
      </pc:sldChg>
      <pc:sldChg chg="addSp modSp new modAnim">
        <pc:chgData name="Emma Tyler" userId="c0fee648-2ad9-4a0c-bd3b-020637207c08" providerId="ADAL" clId="{ABFF48B3-47D4-4C7E-9616-2D9CB94474B0}" dt="2023-08-18T10:21:34.027" v="26"/>
        <pc:sldMkLst>
          <pc:docMk/>
          <pc:sldMk cId="1491448469" sldId="292"/>
        </pc:sldMkLst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2" creationId="{2461324F-9D96-5DB0-9B8D-91001CD4A046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4" creationId="{D9A5607A-FDE5-408E-FDFE-F5C3DD399C23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5" creationId="{2755408F-A313-1DB4-4ECF-317E750D00E9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6" creationId="{73921920-1301-7BA1-B610-0B590FFA5CE3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7" creationId="{06EE517D-5C22-D7F4-C755-BCB948E8160C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8" creationId="{02C8963E-1557-8BF1-0F50-9CF4BA039E29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9" creationId="{1E3AC2AE-2FC7-4C0B-BA31-9CB36DC1ADA7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10" creationId="{50442ED9-CE7B-2FD2-A42E-1D8C4A8CC66B}"/>
          </ac:spMkLst>
        </pc:spChg>
        <pc:spChg chg="add mod">
          <ac:chgData name="Emma Tyler" userId="c0fee648-2ad9-4a0c-bd3b-020637207c08" providerId="ADAL" clId="{ABFF48B3-47D4-4C7E-9616-2D9CB94474B0}" dt="2023-08-18T10:21:34.027" v="26"/>
          <ac:spMkLst>
            <pc:docMk/>
            <pc:sldMk cId="1491448469" sldId="292"/>
            <ac:spMk id="11" creationId="{C07DBD39-5692-687B-D1FC-DDE21E8E7A1A}"/>
          </ac:spMkLst>
        </pc:spChg>
        <pc:picChg chg="add mod">
          <ac:chgData name="Emma Tyler" userId="c0fee648-2ad9-4a0c-bd3b-020637207c08" providerId="ADAL" clId="{ABFF48B3-47D4-4C7E-9616-2D9CB94474B0}" dt="2023-08-18T10:21:34.027" v="26"/>
          <ac:picMkLst>
            <pc:docMk/>
            <pc:sldMk cId="1491448469" sldId="292"/>
            <ac:picMk id="3" creationId="{C236C8C4-4CA6-EF42-C279-A74B1163A6B8}"/>
          </ac:picMkLst>
        </pc:picChg>
        <pc:cxnChg chg="add mod">
          <ac:chgData name="Emma Tyler" userId="c0fee648-2ad9-4a0c-bd3b-020637207c08" providerId="ADAL" clId="{ABFF48B3-47D4-4C7E-9616-2D9CB94474B0}" dt="2023-08-18T10:21:34.027" v="26"/>
          <ac:cxnSpMkLst>
            <pc:docMk/>
            <pc:sldMk cId="1491448469" sldId="292"/>
            <ac:cxnSpMk id="12" creationId="{E1772AD5-8F2F-97B4-D934-99880538124F}"/>
          </ac:cxnSpMkLst>
        </pc:cxnChg>
      </pc:sldChg>
      <pc:sldChg chg="addSp modSp new ord modAnim">
        <pc:chgData name="Emma Tyler" userId="c0fee648-2ad9-4a0c-bd3b-020637207c08" providerId="ADAL" clId="{ABFF48B3-47D4-4C7E-9616-2D9CB94474B0}" dt="2023-08-18T10:21:52.510" v="28"/>
        <pc:sldMkLst>
          <pc:docMk/>
          <pc:sldMk cId="1972784671" sldId="293"/>
        </pc:sldMkLst>
        <pc:spChg chg="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4" creationId="{7BD4A795-28A6-23D9-B83D-9CBBF99711E3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5" creationId="{ED56ED7D-9DA1-5401-49B5-CB0038E9E4E4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6" creationId="{A9CB2965-E6E4-86D7-F532-5507FE23DE77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7" creationId="{B60B4FBA-A6B6-1C8A-5864-F3DF9ED5B241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8" creationId="{D661D483-D141-FFDA-6BD6-0E7FCC8D3675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1" creationId="{09A1C9BF-2B8F-63C8-732E-AC757668BB12}"/>
          </ac:spMkLst>
        </pc:spChg>
        <pc:spChg chg="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3" creationId="{2CB7D76F-D003-92CD-61C7-2FB01459D2DE}"/>
          </ac:spMkLst>
        </pc:spChg>
        <pc:spChg chg="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4" creationId="{BC7F064A-799F-1C6C-E0AB-9548D2399DBC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5" creationId="{652B92C9-B0D8-7624-3C1A-AF0296386941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6" creationId="{5409A0F6-E601-E91D-85B6-83EFCC3972F8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7" creationId="{16368BBF-3563-1684-584F-B866B0EED9DB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8" creationId="{6A3AED16-200D-A333-CFEC-0EFB3DE747CA}"/>
          </ac:spMkLst>
        </pc:spChg>
        <pc:spChg chg="add mod">
          <ac:chgData name="Emma Tyler" userId="c0fee648-2ad9-4a0c-bd3b-020637207c08" providerId="ADAL" clId="{ABFF48B3-47D4-4C7E-9616-2D9CB94474B0}" dt="2023-08-18T10:21:52.510" v="28"/>
          <ac:spMkLst>
            <pc:docMk/>
            <pc:sldMk cId="1972784671" sldId="293"/>
            <ac:spMk id="19" creationId="{FCCA4352-5BC9-9061-76C5-1D6C03601B71}"/>
          </ac:spMkLst>
        </pc:spChg>
        <pc:grpChg chg="add mod">
          <ac:chgData name="Emma Tyler" userId="c0fee648-2ad9-4a0c-bd3b-020637207c08" providerId="ADAL" clId="{ABFF48B3-47D4-4C7E-9616-2D9CB94474B0}" dt="2023-08-18T10:21:52.510" v="28"/>
          <ac:grpSpMkLst>
            <pc:docMk/>
            <pc:sldMk cId="1972784671" sldId="293"/>
            <ac:grpSpMk id="2" creationId="{04A18E3E-6BEC-BC46-C834-02CE47745184}"/>
          </ac:grpSpMkLst>
        </pc:grpChg>
        <pc:grpChg chg="add mod">
          <ac:chgData name="Emma Tyler" userId="c0fee648-2ad9-4a0c-bd3b-020637207c08" providerId="ADAL" clId="{ABFF48B3-47D4-4C7E-9616-2D9CB94474B0}" dt="2023-08-18T10:21:52.510" v="28"/>
          <ac:grpSpMkLst>
            <pc:docMk/>
            <pc:sldMk cId="1972784671" sldId="293"/>
            <ac:grpSpMk id="12" creationId="{0DF46A4C-DDE1-6234-B84F-5A5FD06363D6}"/>
          </ac:grpSpMkLst>
        </pc:grpChg>
        <pc:picChg chg="mod">
          <ac:chgData name="Emma Tyler" userId="c0fee648-2ad9-4a0c-bd3b-020637207c08" providerId="ADAL" clId="{ABFF48B3-47D4-4C7E-9616-2D9CB94474B0}" dt="2023-08-18T10:21:52.510" v="28"/>
          <ac:picMkLst>
            <pc:docMk/>
            <pc:sldMk cId="1972784671" sldId="293"/>
            <ac:picMk id="3" creationId="{DB262CC1-F1B3-C020-DCD2-4FD05F2C74EF}"/>
          </ac:picMkLst>
        </pc:picChg>
        <pc:cxnChg chg="add mod">
          <ac:chgData name="Emma Tyler" userId="c0fee648-2ad9-4a0c-bd3b-020637207c08" providerId="ADAL" clId="{ABFF48B3-47D4-4C7E-9616-2D9CB94474B0}" dt="2023-08-18T10:21:52.510" v="28"/>
          <ac:cxnSpMkLst>
            <pc:docMk/>
            <pc:sldMk cId="1972784671" sldId="293"/>
            <ac:cxnSpMk id="9" creationId="{6E6EC9D3-F372-61D3-DAC9-4415D6B8CC8F}"/>
          </ac:cxnSpMkLst>
        </pc:cxnChg>
        <pc:cxnChg chg="add mod">
          <ac:chgData name="Emma Tyler" userId="c0fee648-2ad9-4a0c-bd3b-020637207c08" providerId="ADAL" clId="{ABFF48B3-47D4-4C7E-9616-2D9CB94474B0}" dt="2023-08-18T10:21:52.510" v="28"/>
          <ac:cxnSpMkLst>
            <pc:docMk/>
            <pc:sldMk cId="1972784671" sldId="293"/>
            <ac:cxnSpMk id="10" creationId="{4C46E626-4005-3890-8D1C-CA18998C2AC2}"/>
          </ac:cxnSpMkLst>
        </pc:cxnChg>
      </pc:sldChg>
      <pc:sldChg chg="addSp modSp new modAnim">
        <pc:chgData name="Emma Tyler" userId="c0fee648-2ad9-4a0c-bd3b-020637207c08" providerId="ADAL" clId="{ABFF48B3-47D4-4C7E-9616-2D9CB94474B0}" dt="2023-08-18T10:22:10.074" v="29"/>
        <pc:sldMkLst>
          <pc:docMk/>
          <pc:sldMk cId="520517549" sldId="294"/>
        </pc:sldMkLst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2" creationId="{652869BE-691A-D7C5-FBC8-93D68228E171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3" creationId="{89CA9A47-4753-1148-BC0F-90D590B73159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4" creationId="{B427F670-95BD-EDA7-DB7F-EC5B2543D30A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5" creationId="{DDEEF4F8-074B-0016-AFF6-B8395F2B43A7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6" creationId="{E1314400-AEF4-F1C9-23D0-CF9C76C506DC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7" creationId="{A343F683-F91D-2E91-60A7-97D3B66642EB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8" creationId="{4165B7B8-5CA4-E1B4-C6E2-1D93ACFE0B81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9" creationId="{96B61A1E-C636-2DC8-3C81-7A0B26A9F2CF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0" creationId="{3FA681FC-48C0-FA0E-9ABC-FF5B931F71BA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1" creationId="{B1DA6FAE-DE6F-F619-4B38-7D81A0DEDE04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2" creationId="{DB582A5B-5EBB-1BD0-915B-2BF2B2BE672C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3" creationId="{75D6DAB0-E6F0-C36D-DD0C-478099C8D2D5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4" creationId="{7FC73F0B-4277-DF60-390E-1547252B295D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5" creationId="{DFEBDE22-A797-7C53-F3B7-FCB7338DC64D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6" creationId="{A229672C-99C9-C331-B75D-EAA6118667A5}"/>
          </ac:spMkLst>
        </pc:spChg>
        <pc:spChg chg="add mod">
          <ac:chgData name="Emma Tyler" userId="c0fee648-2ad9-4a0c-bd3b-020637207c08" providerId="ADAL" clId="{ABFF48B3-47D4-4C7E-9616-2D9CB94474B0}" dt="2023-08-18T10:22:10.074" v="29"/>
          <ac:spMkLst>
            <pc:docMk/>
            <pc:sldMk cId="520517549" sldId="294"/>
            <ac:spMk id="17" creationId="{5D1434BE-E33D-8A25-C39F-2E9D22C5A5C3}"/>
          </ac:spMkLst>
        </pc:spChg>
      </pc:sldChg>
      <pc:sldChg chg="addSp modSp new modAnim">
        <pc:chgData name="Emma Tyler" userId="c0fee648-2ad9-4a0c-bd3b-020637207c08" providerId="ADAL" clId="{ABFF48B3-47D4-4C7E-9616-2D9CB94474B0}" dt="2023-08-18T10:22:18.607" v="30"/>
        <pc:sldMkLst>
          <pc:docMk/>
          <pc:sldMk cId="3098287409" sldId="295"/>
        </pc:sldMkLst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3" creationId="{5274DBD1-4EAC-F14E-75E4-103B51E546EA}"/>
          </ac:spMkLst>
        </pc:spChg>
        <pc:spChg chg="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6" creationId="{C9BFB53B-7DF4-C1D4-2410-93F2C47A0EBE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7" creationId="{93F3A812-E11A-96B4-9BA1-FFC5BE143AB9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8" creationId="{35F3F0E1-597B-1A3E-1D1E-9314EA3933EF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9" creationId="{A3489944-E66D-CBD9-C621-A90833EC5DFC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10" creationId="{2CB65C30-F257-5A61-5F43-B15322350197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13" creationId="{9E5CD7ED-0FDB-4FFF-153B-C8E0B470FEF5}"/>
          </ac:spMkLst>
        </pc:spChg>
        <pc:spChg chg="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15" creationId="{E8B387C1-2A0D-BA52-E386-7C2676B6C3A8}"/>
          </ac:spMkLst>
        </pc:spChg>
        <pc:spChg chg="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16" creationId="{C12AB0CD-201F-93F4-9BC6-2A3CDC94CBF5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17" creationId="{1DEA5A03-9E45-6A76-9982-96B53023A8DB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18" creationId="{AA3C4D8D-BB5F-A64A-CAE1-3A4F71C4F42A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19" creationId="{6FB64ADF-661C-F61D-9D5E-91145C132D63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20" creationId="{E3F6596D-6EBF-E53B-2147-FA51489C3C9F}"/>
          </ac:spMkLst>
        </pc:spChg>
        <pc:spChg chg="add mod">
          <ac:chgData name="Emma Tyler" userId="c0fee648-2ad9-4a0c-bd3b-020637207c08" providerId="ADAL" clId="{ABFF48B3-47D4-4C7E-9616-2D9CB94474B0}" dt="2023-08-18T10:22:18.607" v="30"/>
          <ac:spMkLst>
            <pc:docMk/>
            <pc:sldMk cId="3098287409" sldId="295"/>
            <ac:spMk id="21" creationId="{DCDF5FC7-CDCC-BF53-54FF-434D93E5A7F4}"/>
          </ac:spMkLst>
        </pc:spChg>
        <pc:grpChg chg="add mod">
          <ac:chgData name="Emma Tyler" userId="c0fee648-2ad9-4a0c-bd3b-020637207c08" providerId="ADAL" clId="{ABFF48B3-47D4-4C7E-9616-2D9CB94474B0}" dt="2023-08-18T10:22:18.607" v="30"/>
          <ac:grpSpMkLst>
            <pc:docMk/>
            <pc:sldMk cId="3098287409" sldId="295"/>
            <ac:grpSpMk id="4" creationId="{D0CCE799-D8F5-0E21-BE1A-9C6A89CAB628}"/>
          </ac:grpSpMkLst>
        </pc:grpChg>
        <pc:grpChg chg="add mod">
          <ac:chgData name="Emma Tyler" userId="c0fee648-2ad9-4a0c-bd3b-020637207c08" providerId="ADAL" clId="{ABFF48B3-47D4-4C7E-9616-2D9CB94474B0}" dt="2023-08-18T10:22:18.607" v="30"/>
          <ac:grpSpMkLst>
            <pc:docMk/>
            <pc:sldMk cId="3098287409" sldId="295"/>
            <ac:grpSpMk id="14" creationId="{32AB4871-35E5-54AA-E045-2A0F8278FA29}"/>
          </ac:grpSpMkLst>
        </pc:grpChg>
        <pc:picChg chg="add mod">
          <ac:chgData name="Emma Tyler" userId="c0fee648-2ad9-4a0c-bd3b-020637207c08" providerId="ADAL" clId="{ABFF48B3-47D4-4C7E-9616-2D9CB94474B0}" dt="2023-08-18T10:22:18.607" v="30"/>
          <ac:picMkLst>
            <pc:docMk/>
            <pc:sldMk cId="3098287409" sldId="295"/>
            <ac:picMk id="2" creationId="{1F0E3F02-3905-C3A0-04F1-6B1DD3147C4F}"/>
          </ac:picMkLst>
        </pc:picChg>
        <pc:picChg chg="mod">
          <ac:chgData name="Emma Tyler" userId="c0fee648-2ad9-4a0c-bd3b-020637207c08" providerId="ADAL" clId="{ABFF48B3-47D4-4C7E-9616-2D9CB94474B0}" dt="2023-08-18T10:22:18.607" v="30"/>
          <ac:picMkLst>
            <pc:docMk/>
            <pc:sldMk cId="3098287409" sldId="295"/>
            <ac:picMk id="5" creationId="{61C04F12-05F8-481C-43D9-0761D44FC833}"/>
          </ac:picMkLst>
        </pc:picChg>
        <pc:cxnChg chg="add mod">
          <ac:chgData name="Emma Tyler" userId="c0fee648-2ad9-4a0c-bd3b-020637207c08" providerId="ADAL" clId="{ABFF48B3-47D4-4C7E-9616-2D9CB94474B0}" dt="2023-08-18T10:22:18.607" v="30"/>
          <ac:cxnSpMkLst>
            <pc:docMk/>
            <pc:sldMk cId="3098287409" sldId="295"/>
            <ac:cxnSpMk id="11" creationId="{67D695E7-7598-1447-B638-BE3278FD9848}"/>
          </ac:cxnSpMkLst>
        </pc:cxnChg>
        <pc:cxnChg chg="add mod">
          <ac:chgData name="Emma Tyler" userId="c0fee648-2ad9-4a0c-bd3b-020637207c08" providerId="ADAL" clId="{ABFF48B3-47D4-4C7E-9616-2D9CB94474B0}" dt="2023-08-18T10:22:18.607" v="30"/>
          <ac:cxnSpMkLst>
            <pc:docMk/>
            <pc:sldMk cId="3098287409" sldId="295"/>
            <ac:cxnSpMk id="12" creationId="{0BF1E81F-5DBD-23C3-9EC7-EC49D9436963}"/>
          </ac:cxnSpMkLst>
        </pc:cxnChg>
      </pc:sldChg>
      <pc:sldChg chg="addSp modSp new modAnim">
        <pc:chgData name="Emma Tyler" userId="c0fee648-2ad9-4a0c-bd3b-020637207c08" providerId="ADAL" clId="{ABFF48B3-47D4-4C7E-9616-2D9CB94474B0}" dt="2023-08-18T10:22:56.975" v="31"/>
        <pc:sldMkLst>
          <pc:docMk/>
          <pc:sldMk cId="1653702412" sldId="296"/>
        </pc:sldMkLst>
        <pc:spChg chg="add mod">
          <ac:chgData name="Emma Tyler" userId="c0fee648-2ad9-4a0c-bd3b-020637207c08" providerId="ADAL" clId="{ABFF48B3-47D4-4C7E-9616-2D9CB94474B0}" dt="2023-08-18T10:22:56.975" v="31"/>
          <ac:spMkLst>
            <pc:docMk/>
            <pc:sldMk cId="1653702412" sldId="296"/>
            <ac:spMk id="3" creationId="{0742EB52-CD63-CC44-8262-ACFDE01053FD}"/>
          </ac:spMkLst>
        </pc:spChg>
        <pc:spChg chg="add mod">
          <ac:chgData name="Emma Tyler" userId="c0fee648-2ad9-4a0c-bd3b-020637207c08" providerId="ADAL" clId="{ABFF48B3-47D4-4C7E-9616-2D9CB94474B0}" dt="2023-08-18T10:22:56.975" v="31"/>
          <ac:spMkLst>
            <pc:docMk/>
            <pc:sldMk cId="1653702412" sldId="296"/>
            <ac:spMk id="4" creationId="{07DC883F-51A1-F2E5-1B2A-3DC0F12BBBC6}"/>
          </ac:spMkLst>
        </pc:spChg>
        <pc:spChg chg="add mod">
          <ac:chgData name="Emma Tyler" userId="c0fee648-2ad9-4a0c-bd3b-020637207c08" providerId="ADAL" clId="{ABFF48B3-47D4-4C7E-9616-2D9CB94474B0}" dt="2023-08-18T10:22:56.975" v="31"/>
          <ac:spMkLst>
            <pc:docMk/>
            <pc:sldMk cId="1653702412" sldId="296"/>
            <ac:spMk id="13" creationId="{B4059292-F0AD-21F9-C606-31AF4B8DF7BD}"/>
          </ac:spMkLst>
        </pc:spChg>
        <pc:spChg chg="add mod">
          <ac:chgData name="Emma Tyler" userId="c0fee648-2ad9-4a0c-bd3b-020637207c08" providerId="ADAL" clId="{ABFF48B3-47D4-4C7E-9616-2D9CB94474B0}" dt="2023-08-18T10:22:56.975" v="31"/>
          <ac:spMkLst>
            <pc:docMk/>
            <pc:sldMk cId="1653702412" sldId="296"/>
            <ac:spMk id="14" creationId="{BE182B98-31CF-5840-2803-AB0FAC2EA75D}"/>
          </ac:spMkLst>
        </pc:spChg>
        <pc:spChg chg="add mod">
          <ac:chgData name="Emma Tyler" userId="c0fee648-2ad9-4a0c-bd3b-020637207c08" providerId="ADAL" clId="{ABFF48B3-47D4-4C7E-9616-2D9CB94474B0}" dt="2023-08-18T10:22:56.975" v="31"/>
          <ac:spMkLst>
            <pc:docMk/>
            <pc:sldMk cId="1653702412" sldId="296"/>
            <ac:spMk id="26" creationId="{DFFDD0E3-095A-A390-615D-927B5C9207BB}"/>
          </ac:spMkLst>
        </pc:spChg>
        <pc:spChg chg="add mod">
          <ac:chgData name="Emma Tyler" userId="c0fee648-2ad9-4a0c-bd3b-020637207c08" providerId="ADAL" clId="{ABFF48B3-47D4-4C7E-9616-2D9CB94474B0}" dt="2023-08-18T10:22:56.975" v="31"/>
          <ac:spMkLst>
            <pc:docMk/>
            <pc:sldMk cId="1653702412" sldId="296"/>
            <ac:spMk id="27" creationId="{E8BA03A5-B108-1028-404A-6DCD54937006}"/>
          </ac:spMkLst>
        </pc:sp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2" creationId="{033876ED-A88A-A9E5-423F-2DFCAE5132C1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5" creationId="{A1C5C869-8859-2E7A-900F-988EEA6D46B5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6" creationId="{6B2C817C-4B1D-E68F-66A3-62EDB3E35A0E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7" creationId="{11F774D7-29D1-95EF-0A57-3C79EB7B4EBB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8" creationId="{D5453FB2-06DF-8699-4627-51F338FBBDA5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9" creationId="{C9D72A0E-6B7D-988D-4291-D4B16C2B8824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0" creationId="{29D3B961-D049-229A-A6DE-9C45CEEB236B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1" creationId="{F3A6A4B6-212F-F6A9-29DE-4E6F9FC52C61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2" creationId="{3DB4F8FA-B666-03C4-295A-C71AB110E2F7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5" creationId="{8B294565-861E-148E-C600-D27BF3E41382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6" creationId="{C9CE725B-E458-C544-F29F-338F75720460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7" creationId="{3F11B2B5-EBE2-3F49-84A7-4C3FAFB74315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8" creationId="{1DE80E8C-BC8D-A2E2-05A1-D1802FABBD28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19" creationId="{DF22F540-F410-367F-4471-9C6CA0152FA5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20" creationId="{6BC06215-6CFE-F16F-E3FD-1FA7DDEE25E0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21" creationId="{BFD74AA4-3475-C191-16E5-8AA1950FC490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22" creationId="{AB5A8F52-B1A9-8E0D-C568-083105B00C54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23" creationId="{A394CB0A-2144-2E4E-A15F-0B165F2FA8B4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24" creationId="{06AFD63C-7EAA-4CF3-057D-4934AA14B9EC}"/>
          </ac:picMkLst>
        </pc:picChg>
        <pc:picChg chg="add mod">
          <ac:chgData name="Emma Tyler" userId="c0fee648-2ad9-4a0c-bd3b-020637207c08" providerId="ADAL" clId="{ABFF48B3-47D4-4C7E-9616-2D9CB94474B0}" dt="2023-08-18T10:22:56.975" v="31"/>
          <ac:picMkLst>
            <pc:docMk/>
            <pc:sldMk cId="1653702412" sldId="296"/>
            <ac:picMk id="25" creationId="{019D8F62-12B9-6061-BC29-94E3CEC9AD7D}"/>
          </ac:picMkLst>
        </pc:picChg>
      </pc:sldChg>
      <pc:sldChg chg="addSp modSp new modAnim">
        <pc:chgData name="Emma Tyler" userId="c0fee648-2ad9-4a0c-bd3b-020637207c08" providerId="ADAL" clId="{ABFF48B3-47D4-4C7E-9616-2D9CB94474B0}" dt="2023-08-18T10:23:08.167" v="32"/>
        <pc:sldMkLst>
          <pc:docMk/>
          <pc:sldMk cId="3636566356" sldId="297"/>
        </pc:sldMkLst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3" creationId="{537CD7B0-967A-4D6B-251C-89656FF17CDF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4" creationId="{FB86C058-5BD2-6556-A75B-88775E772788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5" creationId="{2DB3645F-0F9A-5279-0AC2-AE93CB979C65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6" creationId="{9C8A2F1E-2F29-1D06-97D4-21D34105EE52}"/>
          </ac:spMkLst>
        </pc:spChg>
        <pc:spChg chg="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9" creationId="{236502D4-0E93-4735-89C6-C36CB797C772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10" creationId="{D5A7464C-B670-EAF6-30D5-154B221A885C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11" creationId="{3AC59D41-23B7-61C8-0B8A-EF87D86FCBBB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15" creationId="{BA5D1DE7-4129-2633-C8E5-A10663D8CD56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16" creationId="{29621E24-10E6-9893-0DB7-332BD743D8FB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27" creationId="{FD5F7ABC-C15F-B23A-5806-8B0D540DBAC9}"/>
          </ac:spMkLst>
        </pc:spChg>
        <pc:spChg chg="add mod">
          <ac:chgData name="Emma Tyler" userId="c0fee648-2ad9-4a0c-bd3b-020637207c08" providerId="ADAL" clId="{ABFF48B3-47D4-4C7E-9616-2D9CB94474B0}" dt="2023-08-18T10:23:08.167" v="32"/>
          <ac:spMkLst>
            <pc:docMk/>
            <pc:sldMk cId="3636566356" sldId="297"/>
            <ac:spMk id="28" creationId="{A7865656-3492-15C8-D87E-10218149B25E}"/>
          </ac:spMkLst>
        </pc:spChg>
        <pc:grpChg chg="add mod">
          <ac:chgData name="Emma Tyler" userId="c0fee648-2ad9-4a0c-bd3b-020637207c08" providerId="ADAL" clId="{ABFF48B3-47D4-4C7E-9616-2D9CB94474B0}" dt="2023-08-18T10:23:08.167" v="32"/>
          <ac:grpSpMkLst>
            <pc:docMk/>
            <pc:sldMk cId="3636566356" sldId="297"/>
            <ac:grpSpMk id="7" creationId="{FDF41908-55FB-B9A4-014F-6A2E8D5AF7DE}"/>
          </ac:grpSpMkLst>
        </pc:grp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" creationId="{98241D2F-6BFA-D62C-8756-7AF84C825AFC}"/>
          </ac:picMkLst>
        </pc:picChg>
        <pc:picChg chg="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8" creationId="{A314D1E1-2274-4D3F-D137-BF21903E6260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17" creationId="{F8F731CF-F464-77B8-137A-76D07E04982B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18" creationId="{6DB53EEE-BE19-BA98-6A37-319D1A723CE8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19" creationId="{E73B02E9-9052-88FC-1B49-279BA39CCB6B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0" creationId="{ACF7AA4C-A7DA-2091-C886-08BEC687F77E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1" creationId="{DF545EBB-509D-67EC-50E0-412667BF6A81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2" creationId="{6D37E522-899B-EE7C-442C-7639D847E56C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3" creationId="{5132290C-FC1E-7AA9-D4A1-2EC45AA3A5CD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4" creationId="{F9198138-115E-B39C-A6D3-7D6073581C81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5" creationId="{9A32AD92-7564-9758-7D6C-FEF766569B96}"/>
          </ac:picMkLst>
        </pc:picChg>
        <pc:picChg chg="add mod">
          <ac:chgData name="Emma Tyler" userId="c0fee648-2ad9-4a0c-bd3b-020637207c08" providerId="ADAL" clId="{ABFF48B3-47D4-4C7E-9616-2D9CB94474B0}" dt="2023-08-18T10:23:08.167" v="32"/>
          <ac:picMkLst>
            <pc:docMk/>
            <pc:sldMk cId="3636566356" sldId="297"/>
            <ac:picMk id="26" creationId="{5BC7E622-9BC6-0FAE-BF83-AAB8B4981034}"/>
          </ac:picMkLst>
        </pc:picChg>
        <pc:cxnChg chg="add mod">
          <ac:chgData name="Emma Tyler" userId="c0fee648-2ad9-4a0c-bd3b-020637207c08" providerId="ADAL" clId="{ABFF48B3-47D4-4C7E-9616-2D9CB94474B0}" dt="2023-08-18T10:23:08.167" v="32"/>
          <ac:cxnSpMkLst>
            <pc:docMk/>
            <pc:sldMk cId="3636566356" sldId="297"/>
            <ac:cxnSpMk id="12" creationId="{23B26190-FBDD-8613-FD7D-398DB5EE6484}"/>
          </ac:cxnSpMkLst>
        </pc:cxnChg>
        <pc:cxnChg chg="add mod">
          <ac:chgData name="Emma Tyler" userId="c0fee648-2ad9-4a0c-bd3b-020637207c08" providerId="ADAL" clId="{ABFF48B3-47D4-4C7E-9616-2D9CB94474B0}" dt="2023-08-18T10:23:08.167" v="32"/>
          <ac:cxnSpMkLst>
            <pc:docMk/>
            <pc:sldMk cId="3636566356" sldId="297"/>
            <ac:cxnSpMk id="13" creationId="{772ECF13-DC31-3031-27A4-9200D626854E}"/>
          </ac:cxnSpMkLst>
        </pc:cxnChg>
        <pc:cxnChg chg="add mod">
          <ac:chgData name="Emma Tyler" userId="c0fee648-2ad9-4a0c-bd3b-020637207c08" providerId="ADAL" clId="{ABFF48B3-47D4-4C7E-9616-2D9CB94474B0}" dt="2023-08-18T10:23:08.167" v="32"/>
          <ac:cxnSpMkLst>
            <pc:docMk/>
            <pc:sldMk cId="3636566356" sldId="297"/>
            <ac:cxnSpMk id="14" creationId="{EC9EF18E-60C8-D9A0-C61B-A2F3638B94E5}"/>
          </ac:cxnSpMkLst>
        </pc:cxnChg>
      </pc:sldChg>
      <pc:sldChg chg="addSp modSp new ord modAnim">
        <pc:chgData name="Emma Tyler" userId="c0fee648-2ad9-4a0c-bd3b-020637207c08" providerId="ADAL" clId="{ABFF48B3-47D4-4C7E-9616-2D9CB94474B0}" dt="2023-08-18T10:23:26.209" v="33"/>
        <pc:sldMkLst>
          <pc:docMk/>
          <pc:sldMk cId="3711994895" sldId="298"/>
        </pc:sldMkLst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2" creationId="{B0DEC4E9-677D-C71B-EB84-D9E34A940504}"/>
          </ac:spMkLst>
        </pc:spChg>
        <pc:spChg chg="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5" creationId="{35D07045-3A94-4BAC-7769-4254FEA9F8B6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6" creationId="{09B98F18-AA42-E1A2-22EC-22AA5929BB6D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7" creationId="{0A1150C2-77BC-5DCA-5E00-63F48F422CB9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10" creationId="{3BD3363E-6FE5-C3D0-08EC-DE42E457A240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11" creationId="{AD19B917-CABC-1917-534D-0559D805821D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12" creationId="{333682BA-E761-1F81-520D-ACB5E094B429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13" creationId="{57607864-F975-5CFF-0283-67307A1BB935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14" creationId="{67A5E886-DC42-F0F5-15E5-6B9E281A2CBD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15" creationId="{D2FAF6C6-7947-1728-E074-B7B420D85ED8}"/>
          </ac:spMkLst>
        </pc:spChg>
        <pc:spChg chg="add mod">
          <ac:chgData name="Emma Tyler" userId="c0fee648-2ad9-4a0c-bd3b-020637207c08" providerId="ADAL" clId="{ABFF48B3-47D4-4C7E-9616-2D9CB94474B0}" dt="2023-08-18T10:23:26.209" v="33"/>
          <ac:spMkLst>
            <pc:docMk/>
            <pc:sldMk cId="3711994895" sldId="298"/>
            <ac:spMk id="16" creationId="{BBDB87D8-8CD7-7089-F6CD-B16FD62828A0}"/>
          </ac:spMkLst>
        </pc:spChg>
        <pc:grpChg chg="add mod">
          <ac:chgData name="Emma Tyler" userId="c0fee648-2ad9-4a0c-bd3b-020637207c08" providerId="ADAL" clId="{ABFF48B3-47D4-4C7E-9616-2D9CB94474B0}" dt="2023-08-18T10:23:26.209" v="33"/>
          <ac:grpSpMkLst>
            <pc:docMk/>
            <pc:sldMk cId="3711994895" sldId="298"/>
            <ac:grpSpMk id="3" creationId="{66B227BE-0DF8-33EF-B9AA-45907CE3174F}"/>
          </ac:grpSpMkLst>
        </pc:grpChg>
        <pc:picChg chg="mod">
          <ac:chgData name="Emma Tyler" userId="c0fee648-2ad9-4a0c-bd3b-020637207c08" providerId="ADAL" clId="{ABFF48B3-47D4-4C7E-9616-2D9CB94474B0}" dt="2023-08-18T10:23:26.209" v="33"/>
          <ac:picMkLst>
            <pc:docMk/>
            <pc:sldMk cId="3711994895" sldId="298"/>
            <ac:picMk id="4" creationId="{DBC5ABCC-C852-AB1D-4D6A-EB04DAF8C208}"/>
          </ac:picMkLst>
        </pc:picChg>
        <pc:cxnChg chg="add mod">
          <ac:chgData name="Emma Tyler" userId="c0fee648-2ad9-4a0c-bd3b-020637207c08" providerId="ADAL" clId="{ABFF48B3-47D4-4C7E-9616-2D9CB94474B0}" dt="2023-08-18T10:23:26.209" v="33"/>
          <ac:cxnSpMkLst>
            <pc:docMk/>
            <pc:sldMk cId="3711994895" sldId="298"/>
            <ac:cxnSpMk id="8" creationId="{316F0CED-0F0F-9713-977C-C279CFAD86C4}"/>
          </ac:cxnSpMkLst>
        </pc:cxnChg>
        <pc:cxnChg chg="add mod">
          <ac:chgData name="Emma Tyler" userId="c0fee648-2ad9-4a0c-bd3b-020637207c08" providerId="ADAL" clId="{ABFF48B3-47D4-4C7E-9616-2D9CB94474B0}" dt="2023-08-18T10:23:26.209" v="33"/>
          <ac:cxnSpMkLst>
            <pc:docMk/>
            <pc:sldMk cId="3711994895" sldId="298"/>
            <ac:cxnSpMk id="9" creationId="{F251F5F4-D9A3-C1DB-CC93-B63908F5640D}"/>
          </ac:cxnSpMkLst>
        </pc:cxnChg>
      </pc:sldChg>
      <pc:sldChg chg="addSp modSp new mod ord">
        <pc:chgData name="Emma Tyler" userId="c0fee648-2ad9-4a0c-bd3b-020637207c08" providerId="ADAL" clId="{ABFF48B3-47D4-4C7E-9616-2D9CB94474B0}" dt="2023-08-18T10:24:31.300" v="68" actId="1035"/>
        <pc:sldMkLst>
          <pc:docMk/>
          <pc:sldMk cId="3427480348" sldId="299"/>
        </pc:sldMkLst>
        <pc:spChg chg="add mod">
          <ac:chgData name="Emma Tyler" userId="c0fee648-2ad9-4a0c-bd3b-020637207c08" providerId="ADAL" clId="{ABFF48B3-47D4-4C7E-9616-2D9CB94474B0}" dt="2023-08-18T10:24:31.300" v="68" actId="1035"/>
          <ac:spMkLst>
            <pc:docMk/>
            <pc:sldMk cId="3427480348" sldId="299"/>
            <ac:spMk id="2" creationId="{4D41BB91-B8B9-2DD8-C9CB-672470987413}"/>
          </ac:spMkLst>
        </pc:spChg>
      </pc:sldChg>
      <pc:sldChg chg="addSp modSp new modAnim">
        <pc:chgData name="Emma Tyler" userId="c0fee648-2ad9-4a0c-bd3b-020637207c08" providerId="ADAL" clId="{ABFF48B3-47D4-4C7E-9616-2D9CB94474B0}" dt="2023-08-18T10:23:35.212" v="34"/>
        <pc:sldMkLst>
          <pc:docMk/>
          <pc:sldMk cId="2499009406" sldId="300"/>
        </pc:sldMkLst>
        <pc:spChg chg="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4" creationId="{A28950D4-1CA5-F7F6-EA44-FA7365323780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5" creationId="{E5724E31-6361-2FBE-A6B9-9A9AF271C089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6" creationId="{AD3A5E58-02CE-400F-00E0-2BA18388F50E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7" creationId="{32B52811-F440-5438-02D4-672D0566DE98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8" creationId="{C8E1EE81-E248-A41C-586E-1093A215F685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9" creationId="{66845A16-C194-E131-649E-6A46C80B3482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10" creationId="{4D52A5B2-1BB7-B9D9-DC6D-58A0F1C475A5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11" creationId="{19785D09-9DBC-37BB-8C02-F323E4DC436B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13" creationId="{E13EB96C-A5A3-AED4-8743-5FF8F64E5B93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14" creationId="{76884A91-596D-4A76-49B1-ECF20B7822E3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15" creationId="{487068D0-0CFD-74C6-90D2-67E5598CC5A0}"/>
          </ac:spMkLst>
        </pc:spChg>
        <pc:spChg chg="add mod">
          <ac:chgData name="Emma Tyler" userId="c0fee648-2ad9-4a0c-bd3b-020637207c08" providerId="ADAL" clId="{ABFF48B3-47D4-4C7E-9616-2D9CB94474B0}" dt="2023-08-18T10:23:35.212" v="34"/>
          <ac:spMkLst>
            <pc:docMk/>
            <pc:sldMk cId="2499009406" sldId="300"/>
            <ac:spMk id="16" creationId="{F01E46CD-23CB-D863-0AAF-58DAB48D021E}"/>
          </ac:spMkLst>
        </pc:spChg>
        <pc:grpChg chg="add mod">
          <ac:chgData name="Emma Tyler" userId="c0fee648-2ad9-4a0c-bd3b-020637207c08" providerId="ADAL" clId="{ABFF48B3-47D4-4C7E-9616-2D9CB94474B0}" dt="2023-08-18T10:23:35.212" v="34"/>
          <ac:grpSpMkLst>
            <pc:docMk/>
            <pc:sldMk cId="2499009406" sldId="300"/>
            <ac:grpSpMk id="2" creationId="{1E730012-294A-BBD3-91BD-38BC30CBAA8F}"/>
          </ac:grpSpMkLst>
        </pc:grpChg>
        <pc:picChg chg="mod">
          <ac:chgData name="Emma Tyler" userId="c0fee648-2ad9-4a0c-bd3b-020637207c08" providerId="ADAL" clId="{ABFF48B3-47D4-4C7E-9616-2D9CB94474B0}" dt="2023-08-18T10:23:35.212" v="34"/>
          <ac:picMkLst>
            <pc:docMk/>
            <pc:sldMk cId="2499009406" sldId="300"/>
            <ac:picMk id="3" creationId="{FBBDFFA1-5940-C607-75EC-854417D86DAE}"/>
          </ac:picMkLst>
        </pc:picChg>
        <pc:picChg chg="add mod">
          <ac:chgData name="Emma Tyler" userId="c0fee648-2ad9-4a0c-bd3b-020637207c08" providerId="ADAL" clId="{ABFF48B3-47D4-4C7E-9616-2D9CB94474B0}" dt="2023-08-18T10:23:35.212" v="34"/>
          <ac:picMkLst>
            <pc:docMk/>
            <pc:sldMk cId="2499009406" sldId="300"/>
            <ac:picMk id="12" creationId="{6C91B714-5543-82C3-AB9B-9DE7833423BD}"/>
          </ac:picMkLst>
        </pc:picChg>
      </pc:sldChg>
      <pc:sldChg chg="addSp modSp new modAnim">
        <pc:chgData name="Emma Tyler" userId="c0fee648-2ad9-4a0c-bd3b-020637207c08" providerId="ADAL" clId="{ABFF48B3-47D4-4C7E-9616-2D9CB94474B0}" dt="2023-08-18T10:23:45.102" v="35"/>
        <pc:sldMkLst>
          <pc:docMk/>
          <pc:sldMk cId="1272370619" sldId="301"/>
        </pc:sldMkLst>
        <pc:spChg chg="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4" creationId="{F193A3FA-7904-04A5-C443-9B266EE9CA2E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5" creationId="{2503D1B4-8287-E25D-7FF3-6A71CC9955E8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6" creationId="{A4B83A19-BE11-0490-5EF5-14E31F5351F8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7" creationId="{8A66D683-8314-A9CC-CD31-42CADC025D38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8" creationId="{1C5ED266-593C-8283-FBC7-94F70B7F524A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9" creationId="{6C42F739-A810-7291-F3A6-272F4DFA1AEE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0" creationId="{69DF9255-F83A-FA4C-9E6C-2BA0EA9F8F01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1" creationId="{63DA3EDD-D6E7-A1AC-32BA-6B7EF930F896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3" creationId="{E0FFD043-357B-A5D4-01C7-6ADF77A15E2B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4" creationId="{588632D5-A6EF-1C58-1D1D-6451AE2597F7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5" creationId="{BF409286-CEF1-1DA3-BFD9-502E307627C6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6" creationId="{FB5BF62D-733F-6E52-0219-04541993D0EE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8" creationId="{DE96DEA6-8B8D-EFBB-46D3-541FFCEDF5C8}"/>
          </ac:spMkLst>
        </pc:spChg>
        <pc:spChg chg="add mod">
          <ac:chgData name="Emma Tyler" userId="c0fee648-2ad9-4a0c-bd3b-020637207c08" providerId="ADAL" clId="{ABFF48B3-47D4-4C7E-9616-2D9CB94474B0}" dt="2023-08-18T10:23:45.102" v="35"/>
          <ac:spMkLst>
            <pc:docMk/>
            <pc:sldMk cId="1272370619" sldId="301"/>
            <ac:spMk id="19" creationId="{1F7C981B-C199-C398-7584-C1AC188A9B3D}"/>
          </ac:spMkLst>
        </pc:spChg>
        <pc:grpChg chg="add mod">
          <ac:chgData name="Emma Tyler" userId="c0fee648-2ad9-4a0c-bd3b-020637207c08" providerId="ADAL" clId="{ABFF48B3-47D4-4C7E-9616-2D9CB94474B0}" dt="2023-08-18T10:23:45.102" v="35"/>
          <ac:grpSpMkLst>
            <pc:docMk/>
            <pc:sldMk cId="1272370619" sldId="301"/>
            <ac:grpSpMk id="2" creationId="{798A8B48-B3B6-C0F4-574A-C3960D05987E}"/>
          </ac:grpSpMkLst>
        </pc:grpChg>
        <pc:picChg chg="mod">
          <ac:chgData name="Emma Tyler" userId="c0fee648-2ad9-4a0c-bd3b-020637207c08" providerId="ADAL" clId="{ABFF48B3-47D4-4C7E-9616-2D9CB94474B0}" dt="2023-08-18T10:23:45.102" v="35"/>
          <ac:picMkLst>
            <pc:docMk/>
            <pc:sldMk cId="1272370619" sldId="301"/>
            <ac:picMk id="3" creationId="{6EE424B8-7C18-2583-2321-BBED71995DA3}"/>
          </ac:picMkLst>
        </pc:picChg>
        <pc:picChg chg="add mod">
          <ac:chgData name="Emma Tyler" userId="c0fee648-2ad9-4a0c-bd3b-020637207c08" providerId="ADAL" clId="{ABFF48B3-47D4-4C7E-9616-2D9CB94474B0}" dt="2023-08-18T10:23:45.102" v="35"/>
          <ac:picMkLst>
            <pc:docMk/>
            <pc:sldMk cId="1272370619" sldId="301"/>
            <ac:picMk id="12" creationId="{33FC836D-DD60-E098-7889-23320ADE697E}"/>
          </ac:picMkLst>
        </pc:picChg>
        <pc:picChg chg="add mod">
          <ac:chgData name="Emma Tyler" userId="c0fee648-2ad9-4a0c-bd3b-020637207c08" providerId="ADAL" clId="{ABFF48B3-47D4-4C7E-9616-2D9CB94474B0}" dt="2023-08-18T10:23:45.102" v="35"/>
          <ac:picMkLst>
            <pc:docMk/>
            <pc:sldMk cId="1272370619" sldId="301"/>
            <ac:picMk id="17" creationId="{100B57E8-1CAA-0708-F4FD-B3989E5066B9}"/>
          </ac:picMkLst>
        </pc:picChg>
      </pc:sldChg>
      <pc:sldChg chg="addSp modSp new modAnim">
        <pc:chgData name="Emma Tyler" userId="c0fee648-2ad9-4a0c-bd3b-020637207c08" providerId="ADAL" clId="{ABFF48B3-47D4-4C7E-9616-2D9CB94474B0}" dt="2023-08-18T10:23:52.201" v="36"/>
        <pc:sldMkLst>
          <pc:docMk/>
          <pc:sldMk cId="3605761388" sldId="302"/>
        </pc:sldMkLst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3" creationId="{B7C3587E-3B3D-4485-99F7-8816FDE7895F}"/>
          </ac:spMkLst>
        </pc:spChg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4" creationId="{A768AC99-808A-13D4-6266-385191F24E8E}"/>
          </ac:spMkLst>
        </pc:spChg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5" creationId="{3E10E419-C508-6014-B122-0D5CF46ABD05}"/>
          </ac:spMkLst>
        </pc:spChg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6" creationId="{69E8CFEB-517D-F493-63E9-3EFAB8351AB2}"/>
          </ac:spMkLst>
        </pc:spChg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7" creationId="{3DB9C4FC-615C-5F84-1687-C5DC766AB931}"/>
          </ac:spMkLst>
        </pc:spChg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8" creationId="{543D2677-6489-CB55-CA9B-A7C5351EC8A9}"/>
          </ac:spMkLst>
        </pc:spChg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9" creationId="{C7E6563A-33B5-3829-1309-A3897C20F0F5}"/>
          </ac:spMkLst>
        </pc:spChg>
        <pc:spChg chg="add mod">
          <ac:chgData name="Emma Tyler" userId="c0fee648-2ad9-4a0c-bd3b-020637207c08" providerId="ADAL" clId="{ABFF48B3-47D4-4C7E-9616-2D9CB94474B0}" dt="2023-08-18T10:23:52.201" v="36"/>
          <ac:spMkLst>
            <pc:docMk/>
            <pc:sldMk cId="3605761388" sldId="302"/>
            <ac:spMk id="10" creationId="{66953F40-53AE-8BD1-56D7-EFB7A9F61298}"/>
          </ac:spMkLst>
        </pc:spChg>
        <pc:picChg chg="add mod">
          <ac:chgData name="Emma Tyler" userId="c0fee648-2ad9-4a0c-bd3b-020637207c08" providerId="ADAL" clId="{ABFF48B3-47D4-4C7E-9616-2D9CB94474B0}" dt="2023-08-18T10:23:52.201" v="36"/>
          <ac:picMkLst>
            <pc:docMk/>
            <pc:sldMk cId="3605761388" sldId="302"/>
            <ac:picMk id="2" creationId="{FE4FB9EE-97BD-0ED0-5667-4C3450632C8F}"/>
          </ac:picMkLst>
        </pc:picChg>
      </pc:sldChg>
      <pc:sldChg chg="addSp modSp new ord modAnim">
        <pc:chgData name="Emma Tyler" userId="c0fee648-2ad9-4a0c-bd3b-020637207c08" providerId="ADAL" clId="{ABFF48B3-47D4-4C7E-9616-2D9CB94474B0}" dt="2023-08-18T10:24:38.690" v="69"/>
        <pc:sldMkLst>
          <pc:docMk/>
          <pc:sldMk cId="2177770815" sldId="303"/>
        </pc:sldMkLst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2" creationId="{B601DDC1-2DD9-3D43-0FB6-4116576727B1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3" creationId="{A02C991A-425B-16D4-6FE5-C93F93D8A634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4" creationId="{A47843B2-BD45-7DFB-3CAB-5029C80E35FE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5" creationId="{16649688-DDAF-13C1-BD26-028053F7BC2E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6" creationId="{AEDC06B1-2EA0-66E5-5E6C-3116342E0268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7" creationId="{541DB70F-2C1D-6AAB-AAB2-A3B3B6FD8CF9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8" creationId="{48645B29-904C-E983-C3C5-14514956EC6D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9" creationId="{62B565D2-4829-CB70-56D4-F56893755143}"/>
          </ac:spMkLst>
        </pc:spChg>
        <pc:spChg chg="add mod">
          <ac:chgData name="Emma Tyler" userId="c0fee648-2ad9-4a0c-bd3b-020637207c08" providerId="ADAL" clId="{ABFF48B3-47D4-4C7E-9616-2D9CB94474B0}" dt="2023-08-18T10:24:38.690" v="69"/>
          <ac:spMkLst>
            <pc:docMk/>
            <pc:sldMk cId="2177770815" sldId="303"/>
            <ac:spMk id="10" creationId="{B3E528FD-5E4B-3F9F-503C-86D5C2EC249E}"/>
          </ac:spMkLst>
        </pc:spChg>
      </pc:sldChg>
      <pc:sldChg chg="addSp modSp new modAnim">
        <pc:chgData name="Emma Tyler" userId="c0fee648-2ad9-4a0c-bd3b-020637207c08" providerId="ADAL" clId="{ABFF48B3-47D4-4C7E-9616-2D9CB94474B0}" dt="2023-08-18T10:24:49.414" v="70"/>
        <pc:sldMkLst>
          <pc:docMk/>
          <pc:sldMk cId="1148487868" sldId="304"/>
        </pc:sldMkLst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2" creationId="{90D613F0-7E1A-FFE8-6B28-2C8ACCD358C3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4" creationId="{28D07E1A-A85F-FF9B-3F74-7DE85F0A83EF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5" creationId="{BDC10A57-AEB3-AF27-0729-7BD7B9CF8BA8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6" creationId="{50370701-6756-92CF-BF7A-D14FD253397A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8" creationId="{2F129AC0-FD9D-16F4-CCB0-A8374A3097E7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9" creationId="{172503E1-73C6-5ED5-5BC9-F78B60EA5469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11" creationId="{75219F57-8733-9BAC-5E0F-653DED99ADD0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12" creationId="{7233539B-4476-020E-56E1-1A434DDECEAE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13" creationId="{9005667A-325B-235A-A1FF-9B299EE522D7}"/>
          </ac:spMkLst>
        </pc:spChg>
        <pc:spChg chg="add mod">
          <ac:chgData name="Emma Tyler" userId="c0fee648-2ad9-4a0c-bd3b-020637207c08" providerId="ADAL" clId="{ABFF48B3-47D4-4C7E-9616-2D9CB94474B0}" dt="2023-08-18T10:24:49.414" v="70"/>
          <ac:spMkLst>
            <pc:docMk/>
            <pc:sldMk cId="1148487868" sldId="304"/>
            <ac:spMk id="14" creationId="{C536CEFC-78D4-9661-ABB8-8C8180FD5F4C}"/>
          </ac:spMkLst>
        </pc:spChg>
        <pc:picChg chg="add mod">
          <ac:chgData name="Emma Tyler" userId="c0fee648-2ad9-4a0c-bd3b-020637207c08" providerId="ADAL" clId="{ABFF48B3-47D4-4C7E-9616-2D9CB94474B0}" dt="2023-08-18T10:24:49.414" v="70"/>
          <ac:picMkLst>
            <pc:docMk/>
            <pc:sldMk cId="1148487868" sldId="304"/>
            <ac:picMk id="3" creationId="{5D093F00-ACEE-4EB8-2535-2B2EED79C04D}"/>
          </ac:picMkLst>
        </pc:picChg>
        <pc:picChg chg="add mod">
          <ac:chgData name="Emma Tyler" userId="c0fee648-2ad9-4a0c-bd3b-020637207c08" providerId="ADAL" clId="{ABFF48B3-47D4-4C7E-9616-2D9CB94474B0}" dt="2023-08-18T10:24:49.414" v="70"/>
          <ac:picMkLst>
            <pc:docMk/>
            <pc:sldMk cId="1148487868" sldId="304"/>
            <ac:picMk id="7" creationId="{D7F7A33C-04BD-CD13-773F-0874C16D0CC3}"/>
          </ac:picMkLst>
        </pc:picChg>
        <pc:picChg chg="add mod">
          <ac:chgData name="Emma Tyler" userId="c0fee648-2ad9-4a0c-bd3b-020637207c08" providerId="ADAL" clId="{ABFF48B3-47D4-4C7E-9616-2D9CB94474B0}" dt="2023-08-18T10:24:49.414" v="70"/>
          <ac:picMkLst>
            <pc:docMk/>
            <pc:sldMk cId="1148487868" sldId="304"/>
            <ac:picMk id="10" creationId="{61224560-0D96-1E2F-3F77-92320FCBD532}"/>
          </ac:picMkLst>
        </pc:picChg>
      </pc:sldChg>
      <pc:sldChg chg="addSp modSp new modAnim">
        <pc:chgData name="Emma Tyler" userId="c0fee648-2ad9-4a0c-bd3b-020637207c08" providerId="ADAL" clId="{ABFF48B3-47D4-4C7E-9616-2D9CB94474B0}" dt="2023-08-18T10:24:59.660" v="71"/>
        <pc:sldMkLst>
          <pc:docMk/>
          <pc:sldMk cId="2229758613" sldId="305"/>
        </pc:sldMkLst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2" creationId="{6D2066A8-F6C7-6F6A-503A-A6FF0BFCC6EA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3" creationId="{DBBAFDFF-ED73-9210-E41D-85A6EE83F11F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5" creationId="{69642AFE-89F3-EB81-BAD3-68F8F680D093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6" creationId="{D2F9EF45-91E8-500B-5726-D4E23A6A183C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8" creationId="{83AE565C-5E82-6FA5-4C5D-93003748A512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0" creationId="{350341E9-D8F4-BA70-23BD-2F4D08D95EDB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1" creationId="{F79425F9-A2E1-6A8F-4A11-70B755E74C5B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2" creationId="{616DAB33-5A54-9C60-5A27-466F48E7AB96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3" creationId="{9CC405F5-A3C8-05A0-FCAC-F1431ABE9376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4" creationId="{67EE5705-D54E-CBD2-9B51-5C26647B6E4D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5" creationId="{F9C82B4E-D8AA-4EF8-97FA-B1586D4A92CA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6" creationId="{1EEC789B-3E6F-4B91-6330-E2072F86F18B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7" creationId="{E652EA72-86ED-F1A7-5259-ADDA9CEC2938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8" creationId="{444DA310-A341-E761-98C3-E2761C13FC69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19" creationId="{BA1C1E13-2DD9-BFCF-27EA-F40365B62DC8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20" creationId="{6367C69D-6217-8938-A288-2426EC6C5DD5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21" creationId="{AB3A1E31-ED4F-B1E6-39EC-62CB5368ADA0}"/>
          </ac:spMkLst>
        </pc:spChg>
        <pc:spChg chg="add mod">
          <ac:chgData name="Emma Tyler" userId="c0fee648-2ad9-4a0c-bd3b-020637207c08" providerId="ADAL" clId="{ABFF48B3-47D4-4C7E-9616-2D9CB94474B0}" dt="2023-08-18T10:24:59.660" v="71"/>
          <ac:spMkLst>
            <pc:docMk/>
            <pc:sldMk cId="2229758613" sldId="305"/>
            <ac:spMk id="22" creationId="{585B60DF-A0B4-460A-E82C-175543B75F12}"/>
          </ac:spMkLst>
        </pc:spChg>
        <pc:picChg chg="add mod">
          <ac:chgData name="Emma Tyler" userId="c0fee648-2ad9-4a0c-bd3b-020637207c08" providerId="ADAL" clId="{ABFF48B3-47D4-4C7E-9616-2D9CB94474B0}" dt="2023-08-18T10:24:59.660" v="71"/>
          <ac:picMkLst>
            <pc:docMk/>
            <pc:sldMk cId="2229758613" sldId="305"/>
            <ac:picMk id="4" creationId="{7F19FA28-0FD4-9717-79FB-07B68D708745}"/>
          </ac:picMkLst>
        </pc:picChg>
        <pc:picChg chg="add mod">
          <ac:chgData name="Emma Tyler" userId="c0fee648-2ad9-4a0c-bd3b-020637207c08" providerId="ADAL" clId="{ABFF48B3-47D4-4C7E-9616-2D9CB94474B0}" dt="2023-08-18T10:24:59.660" v="71"/>
          <ac:picMkLst>
            <pc:docMk/>
            <pc:sldMk cId="2229758613" sldId="305"/>
            <ac:picMk id="7" creationId="{FEC34A4E-33C0-F626-CD00-58113219EF46}"/>
          </ac:picMkLst>
        </pc:picChg>
        <pc:picChg chg="add mod">
          <ac:chgData name="Emma Tyler" userId="c0fee648-2ad9-4a0c-bd3b-020637207c08" providerId="ADAL" clId="{ABFF48B3-47D4-4C7E-9616-2D9CB94474B0}" dt="2023-08-18T10:24:59.660" v="71"/>
          <ac:picMkLst>
            <pc:docMk/>
            <pc:sldMk cId="2229758613" sldId="305"/>
            <ac:picMk id="9" creationId="{37CCCC36-B6B1-4FDA-1914-13FD103E28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0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95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0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00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78E8-356C-43EF-8AED-D9C45632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435"/>
            <a:ext cx="8229600" cy="1143000"/>
          </a:xfrm>
        </p:spPr>
        <p:txBody>
          <a:bodyPr/>
          <a:lstStyle/>
          <a:p>
            <a:r>
              <a:rPr lang="en-GB" dirty="0"/>
              <a:t>Continuum – Lesson 10 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801F828-0E20-447E-AA0E-F1593DC99EE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30326"/>
          <a:ext cx="8229600" cy="386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019060660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251998129"/>
                    </a:ext>
                  </a:extLst>
                </a:gridCol>
                <a:gridCol w="1779307">
                  <a:extLst>
                    <a:ext uri="{9D8B030D-6E8A-4147-A177-3AD203B41FA5}">
                      <a16:colId xmlns:a16="http://schemas.microsoft.com/office/drawing/2014/main" val="2459577698"/>
                    </a:ext>
                  </a:extLst>
                </a:gridCol>
                <a:gridCol w="2593910">
                  <a:extLst>
                    <a:ext uri="{9D8B030D-6E8A-4147-A177-3AD203B41FA5}">
                      <a16:colId xmlns:a16="http://schemas.microsoft.com/office/drawing/2014/main" val="755268282"/>
                    </a:ext>
                  </a:extLst>
                </a:gridCol>
              </a:tblGrid>
              <a:tr h="32183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Group 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C000"/>
                          </a:solidFill>
                        </a:rPr>
                        <a:t>Group 2/3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Group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22833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06849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61732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632456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484951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86906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44965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06912"/>
                  </a:ext>
                </a:extLst>
              </a:tr>
              <a:tr h="3218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baseline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984283"/>
                  </a:ext>
                </a:extLst>
              </a:tr>
              <a:tr h="570283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3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41D2F-6BFA-D62C-8756-7AF84C82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152" y="5154045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CD7B0-967A-4D6B-251C-89656FF17CDF}"/>
              </a:ext>
            </a:extLst>
          </p:cNvPr>
          <p:cNvSpPr txBox="1"/>
          <p:nvPr/>
        </p:nvSpPr>
        <p:spPr>
          <a:xfrm>
            <a:off x="5646996" y="52967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6C058-5BD2-6556-A75B-88775E772788}"/>
              </a:ext>
            </a:extLst>
          </p:cNvPr>
          <p:cNvSpPr txBox="1"/>
          <p:nvPr/>
        </p:nvSpPr>
        <p:spPr>
          <a:xfrm>
            <a:off x="676736" y="459013"/>
            <a:ext cx="7523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Use your preferred method to round each number</a:t>
            </a:r>
          </a:p>
          <a:p>
            <a:r>
              <a:rPr lang="en-GB" sz="2800" dirty="0"/>
              <a:t>to the nearest whole number.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B3645F-0F9A-5279-0AC2-AE93CB979C65}"/>
              </a:ext>
            </a:extLst>
          </p:cNvPr>
          <p:cNvSpPr/>
          <p:nvPr/>
        </p:nvSpPr>
        <p:spPr>
          <a:xfrm>
            <a:off x="1500187" y="1637132"/>
            <a:ext cx="1285875" cy="704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A2F1E-2F29-1D06-97D4-21D34105EE52}"/>
              </a:ext>
            </a:extLst>
          </p:cNvPr>
          <p:cNvSpPr/>
          <p:nvPr/>
        </p:nvSpPr>
        <p:spPr>
          <a:xfrm>
            <a:off x="5454371" y="1637132"/>
            <a:ext cx="1285875" cy="704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3.7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41908-55FB-B9A4-014F-6A2E8D5AF7DE}"/>
              </a:ext>
            </a:extLst>
          </p:cNvPr>
          <p:cNvGrpSpPr/>
          <p:nvPr/>
        </p:nvGrpSpPr>
        <p:grpSpPr>
          <a:xfrm>
            <a:off x="589583" y="2980872"/>
            <a:ext cx="7646533" cy="1197069"/>
            <a:chOff x="383671" y="1051150"/>
            <a:chExt cx="7646533" cy="11970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14D1E1-2274-4D3F-D137-BF21903E6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71" y="1051150"/>
              <a:ext cx="7646533" cy="11970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6502D4-0E93-4735-89C6-C36CB797C772}"/>
                </a:ext>
              </a:extLst>
            </p:cNvPr>
            <p:cNvSpPr/>
            <p:nvPr/>
          </p:nvSpPr>
          <p:spPr>
            <a:xfrm>
              <a:off x="7385050" y="1344884"/>
              <a:ext cx="3683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5A7464C-B670-EAF6-30D5-154B221A885C}"/>
              </a:ext>
            </a:extLst>
          </p:cNvPr>
          <p:cNvSpPr txBox="1"/>
          <p:nvPr/>
        </p:nvSpPr>
        <p:spPr>
          <a:xfrm>
            <a:off x="715460" y="385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59D41-23B7-61C8-0B8A-EF87D86FCBBB}"/>
              </a:ext>
            </a:extLst>
          </p:cNvPr>
          <p:cNvSpPr txBox="1"/>
          <p:nvPr/>
        </p:nvSpPr>
        <p:spPr>
          <a:xfrm>
            <a:off x="6850749" y="38001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B26190-FBDD-8613-FD7D-398DB5EE6484}"/>
              </a:ext>
            </a:extLst>
          </p:cNvPr>
          <p:cNvCxnSpPr>
            <a:cxnSpLocks/>
          </p:cNvCxnSpPr>
          <p:nvPr/>
        </p:nvCxnSpPr>
        <p:spPr>
          <a:xfrm flipV="1">
            <a:off x="947467" y="3854600"/>
            <a:ext cx="2443433" cy="132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2ECF13-DC31-3031-27A4-9200D626854E}"/>
              </a:ext>
            </a:extLst>
          </p:cNvPr>
          <p:cNvCxnSpPr>
            <a:cxnSpLocks/>
          </p:cNvCxnSpPr>
          <p:nvPr/>
        </p:nvCxnSpPr>
        <p:spPr>
          <a:xfrm>
            <a:off x="3390900" y="3854774"/>
            <a:ext cx="365872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9EF18E-60C8-D9A0-C61B-A2F3638B94E5}"/>
              </a:ext>
            </a:extLst>
          </p:cNvPr>
          <p:cNvCxnSpPr/>
          <p:nvPr/>
        </p:nvCxnSpPr>
        <p:spPr>
          <a:xfrm>
            <a:off x="3390900" y="2923721"/>
            <a:ext cx="0" cy="448128"/>
          </a:xfrm>
          <a:prstGeom prst="straightConnector1">
            <a:avLst/>
          </a:prstGeom>
          <a:ln w="28575">
            <a:solidFill>
              <a:srgbClr val="7D49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5D1DE7-4129-2633-C8E5-A10663D8CD56}"/>
              </a:ext>
            </a:extLst>
          </p:cNvPr>
          <p:cNvSpPr txBox="1"/>
          <p:nvPr/>
        </p:nvSpPr>
        <p:spPr>
          <a:xfrm>
            <a:off x="2981325" y="2505075"/>
            <a:ext cx="83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621E24-10E6-9893-0DB7-332BD743D8FB}"/>
              </a:ext>
            </a:extLst>
          </p:cNvPr>
          <p:cNvSpPr txBox="1"/>
          <p:nvPr/>
        </p:nvSpPr>
        <p:spPr>
          <a:xfrm>
            <a:off x="1959420" y="24091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F8F731CF-F464-77B8-137A-76D07E049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6" y="3274163"/>
            <a:ext cx="577379" cy="5659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B53EEE-BE19-BA98-6A37-319D1A723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60" y="3274906"/>
            <a:ext cx="579473" cy="565200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E73B02E9-9052-88FC-1B49-279BA39CC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211" y="3274163"/>
            <a:ext cx="577379" cy="565943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ACF7AA4C-A7DA-2091-C886-08BEC687F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446" y="3274163"/>
            <a:ext cx="577379" cy="5659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545EBB-509D-67EC-50E0-412667BF6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23" y="3274906"/>
            <a:ext cx="579473" cy="56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37E522-899B-EE7C-442C-7639D847E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86" y="3274906"/>
            <a:ext cx="579473" cy="56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32290C-FC1E-7AA9-D4A1-2EC45AA3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49" y="3278929"/>
            <a:ext cx="579473" cy="56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198138-115E-B39C-A6D3-7D6073581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12" y="3278929"/>
            <a:ext cx="579473" cy="56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32AD92-7564-9758-7D6C-FEF766569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76" y="3278929"/>
            <a:ext cx="579473" cy="565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C7E622-9BC6-0FAE-BF83-AAB8B4981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06" y="3284027"/>
            <a:ext cx="579473" cy="565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5F7ABC-C15F-B23A-5806-8B0D540DBAC9}"/>
              </a:ext>
            </a:extLst>
          </p:cNvPr>
          <p:cNvSpPr txBox="1"/>
          <p:nvPr/>
        </p:nvSpPr>
        <p:spPr>
          <a:xfrm>
            <a:off x="819053" y="4280880"/>
            <a:ext cx="7272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need to subtract seven tenths to get to 3 but I need to add three tenths to get to 4</a:t>
            </a:r>
          </a:p>
          <a:p>
            <a:r>
              <a:rPr lang="en-GB" sz="2800" dirty="0"/>
              <a:t>3.7 is closer to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865656-3492-15C8-D87E-10218149B25E}"/>
              </a:ext>
            </a:extLst>
          </p:cNvPr>
          <p:cNvSpPr txBox="1"/>
          <p:nvPr/>
        </p:nvSpPr>
        <p:spPr>
          <a:xfrm>
            <a:off x="5874363" y="24091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65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  <p:bldP spid="10" grpId="0"/>
      <p:bldP spid="10" grpId="1"/>
      <p:bldP spid="10" grpId="2"/>
      <p:bldP spid="10" grpId="3"/>
      <p:bldP spid="11" grpId="0"/>
      <p:bldP spid="11" grpId="1"/>
      <p:bldP spid="11" grpId="2"/>
      <p:bldP spid="15" grpId="0"/>
      <p:bldP spid="15" grpId="1"/>
      <p:bldP spid="16" grpId="0"/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EC4E9-677D-C71B-EB84-D9E34A940504}"/>
              </a:ext>
            </a:extLst>
          </p:cNvPr>
          <p:cNvSpPr txBox="1"/>
          <p:nvPr/>
        </p:nvSpPr>
        <p:spPr>
          <a:xfrm>
            <a:off x="700867" y="1325903"/>
            <a:ext cx="862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Round 6.97 to the nearest whole number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B227BE-0DF8-33EF-B9AA-45907CE3174F}"/>
              </a:ext>
            </a:extLst>
          </p:cNvPr>
          <p:cNvGrpSpPr/>
          <p:nvPr/>
        </p:nvGrpSpPr>
        <p:grpSpPr>
          <a:xfrm>
            <a:off x="752623" y="2515364"/>
            <a:ext cx="7440401" cy="1197069"/>
            <a:chOff x="383671" y="1051150"/>
            <a:chExt cx="7440401" cy="1197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C5ABCC-C852-AB1D-4D6A-EB04DAF8C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5"/>
            <a:stretch/>
          </p:blipFill>
          <p:spPr>
            <a:xfrm>
              <a:off x="383671" y="1051150"/>
              <a:ext cx="7440401" cy="119706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D07045-3A94-4BAC-7769-4254FEA9F8B6}"/>
                </a:ext>
              </a:extLst>
            </p:cNvPr>
            <p:cNvSpPr/>
            <p:nvPr/>
          </p:nvSpPr>
          <p:spPr>
            <a:xfrm>
              <a:off x="7385050" y="1344884"/>
              <a:ext cx="3683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B98F18-AA42-E1A2-22EC-22AA5929BB6D}"/>
              </a:ext>
            </a:extLst>
          </p:cNvPr>
          <p:cNvSpPr txBox="1"/>
          <p:nvPr/>
        </p:nvSpPr>
        <p:spPr>
          <a:xfrm>
            <a:off x="937871" y="32448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150C2-77BC-5DCA-5E00-63F48F422CB9}"/>
              </a:ext>
            </a:extLst>
          </p:cNvPr>
          <p:cNvSpPr txBox="1"/>
          <p:nvPr/>
        </p:nvSpPr>
        <p:spPr>
          <a:xfrm>
            <a:off x="6995446" y="32389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6F0CED-0F0F-9713-977C-C279CFAD86C4}"/>
              </a:ext>
            </a:extLst>
          </p:cNvPr>
          <p:cNvCxnSpPr>
            <a:cxnSpLocks/>
          </p:cNvCxnSpPr>
          <p:nvPr/>
        </p:nvCxnSpPr>
        <p:spPr>
          <a:xfrm>
            <a:off x="1121575" y="3712433"/>
            <a:ext cx="581408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1F5F4-D9A3-C1DB-CC93-B63908F5640D}"/>
              </a:ext>
            </a:extLst>
          </p:cNvPr>
          <p:cNvCxnSpPr/>
          <p:nvPr/>
        </p:nvCxnSpPr>
        <p:spPr>
          <a:xfrm>
            <a:off x="6944997" y="3712433"/>
            <a:ext cx="319264" cy="80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D3363E-6FE5-C3D0-08EC-DE42E457A240}"/>
              </a:ext>
            </a:extLst>
          </p:cNvPr>
          <p:cNvSpPr txBox="1"/>
          <p:nvPr/>
        </p:nvSpPr>
        <p:spPr>
          <a:xfrm>
            <a:off x="700868" y="485822"/>
            <a:ext cx="7329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Round 6.9 to the nearest whole number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9B917-CABC-1917-534D-0559D805821D}"/>
              </a:ext>
            </a:extLst>
          </p:cNvPr>
          <p:cNvSpPr txBox="1"/>
          <p:nvPr/>
        </p:nvSpPr>
        <p:spPr>
          <a:xfrm>
            <a:off x="1076706" y="4065815"/>
            <a:ext cx="6990588" cy="1452384"/>
          </a:xfrm>
          <a:prstGeom prst="cloudCallout">
            <a:avLst>
              <a:gd name="adj1" fmla="val -27103"/>
              <a:gd name="adj2" fmla="val 76928"/>
            </a:avLst>
          </a:prstGeom>
          <a:noFill/>
          <a:ln w="28575">
            <a:solidFill>
              <a:srgbClr val="7D4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do you notice about your answers?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682BA-E761-1F81-520D-ACB5E094B429}"/>
              </a:ext>
            </a:extLst>
          </p:cNvPr>
          <p:cNvSpPr txBox="1"/>
          <p:nvPr/>
        </p:nvSpPr>
        <p:spPr>
          <a:xfrm>
            <a:off x="6294134" y="3238912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6.9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07864-F975-5CFF-0283-67307A1BB935}"/>
              </a:ext>
            </a:extLst>
          </p:cNvPr>
          <p:cNvSpPr txBox="1"/>
          <p:nvPr/>
        </p:nvSpPr>
        <p:spPr>
          <a:xfrm>
            <a:off x="6587691" y="2032653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6.97</a:t>
            </a:r>
          </a:p>
        </p:txBody>
      </p:sp>
      <p:sp>
        <p:nvSpPr>
          <p:cNvPr id="14" name="Down Arrow 15">
            <a:extLst>
              <a:ext uri="{FF2B5EF4-FFF2-40B4-BE49-F238E27FC236}">
                <a16:creationId xmlns:a16="http://schemas.microsoft.com/office/drawing/2014/main" id="{67A5E886-DC42-F0F5-15E5-6B9E281A2CBD}"/>
              </a:ext>
            </a:extLst>
          </p:cNvPr>
          <p:cNvSpPr/>
          <p:nvPr/>
        </p:nvSpPr>
        <p:spPr>
          <a:xfrm>
            <a:off x="6854784" y="2518846"/>
            <a:ext cx="211873" cy="49706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AF6C6-7947-1728-E074-B7B420D85ED8}"/>
              </a:ext>
            </a:extLst>
          </p:cNvPr>
          <p:cNvSpPr txBox="1"/>
          <p:nvPr/>
        </p:nvSpPr>
        <p:spPr>
          <a:xfrm>
            <a:off x="7424701" y="516334"/>
            <a:ext cx="40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B87D8-8CD7-7089-F6CD-B16FD62828A0}"/>
              </a:ext>
            </a:extLst>
          </p:cNvPr>
          <p:cNvSpPr txBox="1"/>
          <p:nvPr/>
        </p:nvSpPr>
        <p:spPr>
          <a:xfrm>
            <a:off x="7424701" y="1325903"/>
            <a:ext cx="40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119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730012-294A-BBD3-91BD-38BC30CBAA8F}"/>
              </a:ext>
            </a:extLst>
          </p:cNvPr>
          <p:cNvGrpSpPr/>
          <p:nvPr/>
        </p:nvGrpSpPr>
        <p:grpSpPr>
          <a:xfrm>
            <a:off x="752623" y="1686689"/>
            <a:ext cx="7369679" cy="1197069"/>
            <a:chOff x="383671" y="1051150"/>
            <a:chExt cx="7369679" cy="11970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BDFFA1-5940-C607-75EC-854417D86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0"/>
            <a:stretch/>
          </p:blipFill>
          <p:spPr>
            <a:xfrm>
              <a:off x="383671" y="1051150"/>
              <a:ext cx="7369679" cy="119706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8950D4-1CA5-F7F6-EA44-FA7365323780}"/>
                </a:ext>
              </a:extLst>
            </p:cNvPr>
            <p:cNvSpPr/>
            <p:nvPr/>
          </p:nvSpPr>
          <p:spPr>
            <a:xfrm>
              <a:off x="7385050" y="1344884"/>
              <a:ext cx="3683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724E31-6361-2FBE-A6B9-9A9AF271C089}"/>
              </a:ext>
            </a:extLst>
          </p:cNvPr>
          <p:cNvSpPr txBox="1"/>
          <p:nvPr/>
        </p:nvSpPr>
        <p:spPr>
          <a:xfrm>
            <a:off x="937871" y="241621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A5E58-02CE-400F-00E0-2BA18388F50E}"/>
              </a:ext>
            </a:extLst>
          </p:cNvPr>
          <p:cNvSpPr txBox="1"/>
          <p:nvPr/>
        </p:nvSpPr>
        <p:spPr>
          <a:xfrm>
            <a:off x="6995446" y="24102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52811-F440-5438-02D4-672D0566DE98}"/>
              </a:ext>
            </a:extLst>
          </p:cNvPr>
          <p:cNvSpPr txBox="1"/>
          <p:nvPr/>
        </p:nvSpPr>
        <p:spPr>
          <a:xfrm>
            <a:off x="3826227" y="241621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1EE81-E248-A41C-586E-1093A215F685}"/>
              </a:ext>
            </a:extLst>
          </p:cNvPr>
          <p:cNvSpPr txBox="1"/>
          <p:nvPr/>
        </p:nvSpPr>
        <p:spPr>
          <a:xfrm>
            <a:off x="3254332" y="2669233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3.42</a:t>
            </a:r>
          </a:p>
        </p:txBody>
      </p:sp>
      <p:sp>
        <p:nvSpPr>
          <p:cNvPr id="9" name="Down Arrow 15">
            <a:extLst>
              <a:ext uri="{FF2B5EF4-FFF2-40B4-BE49-F238E27FC236}">
                <a16:creationId xmlns:a16="http://schemas.microsoft.com/office/drawing/2014/main" id="{66845A16-C194-E131-649E-6A46C80B3482}"/>
              </a:ext>
            </a:extLst>
          </p:cNvPr>
          <p:cNvSpPr/>
          <p:nvPr/>
        </p:nvSpPr>
        <p:spPr>
          <a:xfrm rot="10800000">
            <a:off x="3577426" y="2306053"/>
            <a:ext cx="178079" cy="43714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A5B2-1BB7-B9D9-DC6D-58A0F1C475A5}"/>
              </a:ext>
            </a:extLst>
          </p:cNvPr>
          <p:cNvSpPr txBox="1"/>
          <p:nvPr/>
        </p:nvSpPr>
        <p:spPr>
          <a:xfrm>
            <a:off x="800561" y="459013"/>
            <a:ext cx="713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Rosie rounds 3.42 to the nearest whole number.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85D09-9DBC-37BB-8C02-F323E4DC436B}"/>
              </a:ext>
            </a:extLst>
          </p:cNvPr>
          <p:cNvSpPr txBox="1"/>
          <p:nvPr/>
        </p:nvSpPr>
        <p:spPr>
          <a:xfrm>
            <a:off x="647953" y="3958433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White_Rose_Noto " panose="020B0502040504020204" pitchFamily="34" charset="0"/>
                <a:cs typeface="Calibri" panose="020F0502020204030204" pitchFamily="34" charset="0"/>
              </a:rPr>
              <a:t>Rosie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1B714-5543-82C3-AB9B-9DE783342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7512" y="3091145"/>
            <a:ext cx="1016561" cy="9941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3EB96C-A5A3-AED4-8743-5FF8F64E5B93}"/>
              </a:ext>
            </a:extLst>
          </p:cNvPr>
          <p:cNvSpPr txBox="1"/>
          <p:nvPr/>
        </p:nvSpPr>
        <p:spPr>
          <a:xfrm>
            <a:off x="1911117" y="4627908"/>
            <a:ext cx="5028819" cy="1452384"/>
          </a:xfrm>
          <a:prstGeom prst="cloudCallout">
            <a:avLst>
              <a:gd name="adj1" fmla="val -57451"/>
              <a:gd name="adj2" fmla="val 41660"/>
            </a:avLst>
          </a:prstGeom>
          <a:noFill/>
          <a:ln w="28575">
            <a:solidFill>
              <a:srgbClr val="7D4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does Rosie’s method work?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6884A91-596D-4A76-49B1-ECF20B7822E3}"/>
              </a:ext>
            </a:extLst>
          </p:cNvPr>
          <p:cNvSpPr/>
          <p:nvPr/>
        </p:nvSpPr>
        <p:spPr>
          <a:xfrm>
            <a:off x="1939818" y="3241336"/>
            <a:ext cx="6021522" cy="1285675"/>
          </a:xfrm>
          <a:prstGeom prst="wedgeRoundRectCallout">
            <a:avLst>
              <a:gd name="adj1" fmla="val -56287"/>
              <a:gd name="adj2" fmla="val 1525"/>
              <a:gd name="adj3" fmla="val 16667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know 3.42 is smaller than 3.5, so the nearest whole number to 3.42 is 3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487068D0-0CFD-74C6-90D2-67E5598CC5A0}"/>
              </a:ext>
            </a:extLst>
          </p:cNvPr>
          <p:cNvSpPr/>
          <p:nvPr/>
        </p:nvSpPr>
        <p:spPr>
          <a:xfrm rot="16200000">
            <a:off x="2171214" y="204366"/>
            <a:ext cx="916011" cy="3001646"/>
          </a:xfrm>
          <a:prstGeom prst="rightBracket">
            <a:avLst>
              <a:gd name="adj" fmla="val 167296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F01E46CD-23CB-D863-0AAF-58DAB48D021E}"/>
              </a:ext>
            </a:extLst>
          </p:cNvPr>
          <p:cNvSpPr/>
          <p:nvPr/>
        </p:nvSpPr>
        <p:spPr>
          <a:xfrm rot="5400000" flipH="1">
            <a:off x="5217706" y="191069"/>
            <a:ext cx="916011" cy="3028239"/>
          </a:xfrm>
          <a:prstGeom prst="rightBracket">
            <a:avLst>
              <a:gd name="adj" fmla="val 167296"/>
            </a:avLst>
          </a:prstGeom>
          <a:ln w="28575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8A8B48-B3B6-C0F4-574A-C3960D05987E}"/>
              </a:ext>
            </a:extLst>
          </p:cNvPr>
          <p:cNvGrpSpPr/>
          <p:nvPr/>
        </p:nvGrpSpPr>
        <p:grpSpPr>
          <a:xfrm>
            <a:off x="752623" y="1695567"/>
            <a:ext cx="7440401" cy="1197069"/>
            <a:chOff x="383671" y="1051150"/>
            <a:chExt cx="7440401" cy="11970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E424B8-7C18-2583-2321-BBED71995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5"/>
            <a:stretch/>
          </p:blipFill>
          <p:spPr>
            <a:xfrm>
              <a:off x="383671" y="1051150"/>
              <a:ext cx="7440401" cy="119706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93A3FA-7904-04A5-C443-9B266EE9CA2E}"/>
                </a:ext>
              </a:extLst>
            </p:cNvPr>
            <p:cNvSpPr/>
            <p:nvPr/>
          </p:nvSpPr>
          <p:spPr>
            <a:xfrm>
              <a:off x="7385050" y="1344884"/>
              <a:ext cx="3683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503D1B4-8287-E25D-7FF3-6A71CC9955E8}"/>
              </a:ext>
            </a:extLst>
          </p:cNvPr>
          <p:cNvSpPr txBox="1"/>
          <p:nvPr/>
        </p:nvSpPr>
        <p:spPr>
          <a:xfrm>
            <a:off x="937871" y="241621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83A19-BE11-0490-5EF5-14E31F5351F8}"/>
              </a:ext>
            </a:extLst>
          </p:cNvPr>
          <p:cNvSpPr txBox="1"/>
          <p:nvPr/>
        </p:nvSpPr>
        <p:spPr>
          <a:xfrm>
            <a:off x="6995446" y="24102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6D683-8314-A9CC-CD31-42CADC025D38}"/>
              </a:ext>
            </a:extLst>
          </p:cNvPr>
          <p:cNvSpPr txBox="1"/>
          <p:nvPr/>
        </p:nvSpPr>
        <p:spPr>
          <a:xfrm>
            <a:off x="3826227" y="241621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ED266-593C-8283-FBC7-94F70B7F524A}"/>
              </a:ext>
            </a:extLst>
          </p:cNvPr>
          <p:cNvSpPr txBox="1"/>
          <p:nvPr/>
        </p:nvSpPr>
        <p:spPr>
          <a:xfrm>
            <a:off x="3254332" y="2669233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3.42</a:t>
            </a:r>
          </a:p>
        </p:txBody>
      </p:sp>
      <p:sp>
        <p:nvSpPr>
          <p:cNvPr id="9" name="Down Arrow 15">
            <a:extLst>
              <a:ext uri="{FF2B5EF4-FFF2-40B4-BE49-F238E27FC236}">
                <a16:creationId xmlns:a16="http://schemas.microsoft.com/office/drawing/2014/main" id="{6C42F739-A810-7291-F3A6-272F4DFA1AEE}"/>
              </a:ext>
            </a:extLst>
          </p:cNvPr>
          <p:cNvSpPr/>
          <p:nvPr/>
        </p:nvSpPr>
        <p:spPr>
          <a:xfrm rot="10800000">
            <a:off x="3577426" y="2306053"/>
            <a:ext cx="178079" cy="43714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F9255-F83A-FA4C-9E6C-2BA0EA9F8F01}"/>
              </a:ext>
            </a:extLst>
          </p:cNvPr>
          <p:cNvSpPr txBox="1"/>
          <p:nvPr/>
        </p:nvSpPr>
        <p:spPr>
          <a:xfrm>
            <a:off x="800561" y="459013"/>
            <a:ext cx="713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Rosie rounds 3.42 to the nearest whole number.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A3EDD-D6E7-A1AC-32BA-6B7EF930F896}"/>
              </a:ext>
            </a:extLst>
          </p:cNvPr>
          <p:cNvSpPr txBox="1"/>
          <p:nvPr/>
        </p:nvSpPr>
        <p:spPr>
          <a:xfrm>
            <a:off x="647953" y="3958433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White_Rose_Noto " panose="020B0502040504020204" pitchFamily="34" charset="0"/>
                <a:cs typeface="Calibri" panose="020F0502020204030204" pitchFamily="34" charset="0"/>
              </a:rPr>
              <a:t>Rosie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FC836D-DD60-E098-7889-23320ADE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7512" y="3091145"/>
            <a:ext cx="1016561" cy="9941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FD043-357B-A5D4-01C7-6ADF77A15E2B}"/>
              </a:ext>
            </a:extLst>
          </p:cNvPr>
          <p:cNvSpPr txBox="1"/>
          <p:nvPr/>
        </p:nvSpPr>
        <p:spPr>
          <a:xfrm>
            <a:off x="1121575" y="4575894"/>
            <a:ext cx="4228933" cy="1452384"/>
          </a:xfrm>
          <a:prstGeom prst="cloudCallout">
            <a:avLst>
              <a:gd name="adj1" fmla="val -61650"/>
              <a:gd name="adj2" fmla="val 20266"/>
            </a:avLst>
          </a:prstGeom>
          <a:noFill/>
          <a:ln w="28575">
            <a:solidFill>
              <a:srgbClr val="7D4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does Rosie’s method work?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88632D5-A6EF-1C58-1D1D-6451AE2597F7}"/>
              </a:ext>
            </a:extLst>
          </p:cNvPr>
          <p:cNvSpPr/>
          <p:nvPr/>
        </p:nvSpPr>
        <p:spPr>
          <a:xfrm>
            <a:off x="1939818" y="3241336"/>
            <a:ext cx="6021522" cy="1285675"/>
          </a:xfrm>
          <a:prstGeom prst="wedgeRoundRectCallout">
            <a:avLst>
              <a:gd name="adj1" fmla="val -56287"/>
              <a:gd name="adj2" fmla="val 1525"/>
              <a:gd name="adj3" fmla="val 16667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know 3.42 is smaller than 3.5, so the nearest whole number to 3.42 is 3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BF409286-CEF1-1DA3-BFD9-502E307627C6}"/>
              </a:ext>
            </a:extLst>
          </p:cNvPr>
          <p:cNvSpPr/>
          <p:nvPr/>
        </p:nvSpPr>
        <p:spPr>
          <a:xfrm rot="16200000">
            <a:off x="2174325" y="202397"/>
            <a:ext cx="916011" cy="3005584"/>
          </a:xfrm>
          <a:prstGeom prst="rightBracket">
            <a:avLst>
              <a:gd name="adj" fmla="val 167296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FB5BF62D-733F-6E52-0219-04541993D0EE}"/>
              </a:ext>
            </a:extLst>
          </p:cNvPr>
          <p:cNvSpPr/>
          <p:nvPr/>
        </p:nvSpPr>
        <p:spPr>
          <a:xfrm rot="5400000" flipH="1">
            <a:off x="5223421" y="191070"/>
            <a:ext cx="916011" cy="3028238"/>
          </a:xfrm>
          <a:prstGeom prst="rightBracket">
            <a:avLst>
              <a:gd name="adj" fmla="val 167296"/>
            </a:avLst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0B57E8-1CAA-0708-F4FD-B3989E506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152" y="5065265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96DEA6-8B8D-EFBB-46D3-541FFCEDF5C8}"/>
              </a:ext>
            </a:extLst>
          </p:cNvPr>
          <p:cNvSpPr txBox="1"/>
          <p:nvPr/>
        </p:nvSpPr>
        <p:spPr>
          <a:xfrm>
            <a:off x="5646996" y="52079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1F7C981B-C199-C398-7584-C1AC188A9B3D}"/>
              </a:ext>
            </a:extLst>
          </p:cNvPr>
          <p:cNvSpPr/>
          <p:nvPr/>
        </p:nvSpPr>
        <p:spPr>
          <a:xfrm rot="16200000">
            <a:off x="1929551" y="537437"/>
            <a:ext cx="916011" cy="2531961"/>
          </a:xfrm>
          <a:prstGeom prst="rightBracket">
            <a:avLst>
              <a:gd name="adj" fmla="val 167296"/>
            </a:avLst>
          </a:prstGeom>
          <a:ln w="28575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3" grpId="0" animBg="1"/>
      <p:bldP spid="14" grpId="0" animBg="1"/>
      <p:bldP spid="15" grpId="0" animBg="1"/>
      <p:bldP spid="16" grpId="0" animBg="1"/>
      <p:bldP spid="18" grpId="0"/>
      <p:bldP spid="18" grpId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4FB9EE-97BD-0ED0-5667-4C345063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152" y="5154045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3587E-3B3D-4485-99F7-8816FDE7895F}"/>
              </a:ext>
            </a:extLst>
          </p:cNvPr>
          <p:cNvSpPr txBox="1"/>
          <p:nvPr/>
        </p:nvSpPr>
        <p:spPr>
          <a:xfrm>
            <a:off x="5646996" y="52967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8AC99-808A-13D4-6266-385191F24E8E}"/>
              </a:ext>
            </a:extLst>
          </p:cNvPr>
          <p:cNvSpPr txBox="1"/>
          <p:nvPr/>
        </p:nvSpPr>
        <p:spPr>
          <a:xfrm>
            <a:off x="800561" y="459013"/>
            <a:ext cx="7475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Round the numbers to the nearest whole number.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0E419-C508-6014-B122-0D5CF46ABD05}"/>
              </a:ext>
            </a:extLst>
          </p:cNvPr>
          <p:cNvSpPr/>
          <p:nvPr/>
        </p:nvSpPr>
        <p:spPr>
          <a:xfrm>
            <a:off x="1500187" y="1637132"/>
            <a:ext cx="1285875" cy="704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3.78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8CFEB-517D-F493-63E9-3EFAB8351AB2}"/>
              </a:ext>
            </a:extLst>
          </p:cNvPr>
          <p:cNvSpPr/>
          <p:nvPr/>
        </p:nvSpPr>
        <p:spPr>
          <a:xfrm>
            <a:off x="1500186" y="2787058"/>
            <a:ext cx="1285875" cy="704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23.48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9C4FC-615C-5F84-1687-C5DC766AB931}"/>
              </a:ext>
            </a:extLst>
          </p:cNvPr>
          <p:cNvSpPr/>
          <p:nvPr/>
        </p:nvSpPr>
        <p:spPr>
          <a:xfrm>
            <a:off x="1500185" y="3936984"/>
            <a:ext cx="1285875" cy="704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5.91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D2677-6489-CB55-CA9B-A7C5351EC8A9}"/>
              </a:ext>
            </a:extLst>
          </p:cNvPr>
          <p:cNvSpPr txBox="1"/>
          <p:nvPr/>
        </p:nvSpPr>
        <p:spPr>
          <a:xfrm>
            <a:off x="3048084" y="17279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6563A-33B5-3829-1309-A3897C20F0F5}"/>
              </a:ext>
            </a:extLst>
          </p:cNvPr>
          <p:cNvSpPr txBox="1"/>
          <p:nvPr/>
        </p:nvSpPr>
        <p:spPr>
          <a:xfrm>
            <a:off x="2956713" y="28778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53F40-53AE-8BD1-56D7-EFB7A9F61298}"/>
              </a:ext>
            </a:extLst>
          </p:cNvPr>
          <p:cNvSpPr txBox="1"/>
          <p:nvPr/>
        </p:nvSpPr>
        <p:spPr>
          <a:xfrm>
            <a:off x="3048084" y="40277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057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1DDC1-2DD9-3D43-0FB6-4116576727B1}"/>
              </a:ext>
            </a:extLst>
          </p:cNvPr>
          <p:cNvSpPr txBox="1"/>
          <p:nvPr/>
        </p:nvSpPr>
        <p:spPr>
          <a:xfrm>
            <a:off x="647634" y="696525"/>
            <a:ext cx="6731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Miss Rose receives £70.42 for her birthday.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C991A-425B-16D4-6FE5-C93F93D8A634}"/>
              </a:ext>
            </a:extLst>
          </p:cNvPr>
          <p:cNvSpPr txBox="1"/>
          <p:nvPr/>
        </p:nvSpPr>
        <p:spPr>
          <a:xfrm>
            <a:off x="647634" y="1411594"/>
            <a:ext cx="6731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She has £339.63 in her bank account.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843B2-BD45-7DFB-3CAB-5029C80E35FE}"/>
              </a:ext>
            </a:extLst>
          </p:cNvPr>
          <p:cNvSpPr txBox="1"/>
          <p:nvPr/>
        </p:nvSpPr>
        <p:spPr>
          <a:xfrm>
            <a:off x="647634" y="2219434"/>
            <a:ext cx="6731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Can she afford to purchase a new television which costs £405?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49688-DDAF-13C1-BD26-028053F7BC2E}"/>
              </a:ext>
            </a:extLst>
          </p:cNvPr>
          <p:cNvSpPr txBox="1"/>
          <p:nvPr/>
        </p:nvSpPr>
        <p:spPr>
          <a:xfrm>
            <a:off x="829800" y="3892360"/>
            <a:ext cx="8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C06B1-2EA0-66E5-5E6C-3116342E0268}"/>
              </a:ext>
            </a:extLst>
          </p:cNvPr>
          <p:cNvSpPr txBox="1"/>
          <p:nvPr/>
        </p:nvSpPr>
        <p:spPr>
          <a:xfrm>
            <a:off x="1739277" y="3892360"/>
            <a:ext cx="8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DB70F-2C1D-6AAB-AAB2-A3B3B6FD8CF9}"/>
              </a:ext>
            </a:extLst>
          </p:cNvPr>
          <p:cNvSpPr txBox="1"/>
          <p:nvPr/>
        </p:nvSpPr>
        <p:spPr>
          <a:xfrm>
            <a:off x="1304283" y="3892360"/>
            <a:ext cx="42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5B29-904C-E983-C3C5-14514956EC6D}"/>
              </a:ext>
            </a:extLst>
          </p:cNvPr>
          <p:cNvSpPr txBox="1"/>
          <p:nvPr/>
        </p:nvSpPr>
        <p:spPr>
          <a:xfrm>
            <a:off x="2434300" y="3892360"/>
            <a:ext cx="42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565D2-4829-CB70-56D4-F56893755143}"/>
              </a:ext>
            </a:extLst>
          </p:cNvPr>
          <p:cNvSpPr txBox="1"/>
          <p:nvPr/>
        </p:nvSpPr>
        <p:spPr>
          <a:xfrm>
            <a:off x="2866837" y="3892360"/>
            <a:ext cx="144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£410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528FD-5E4B-3F9F-503C-86D5C2EC249E}"/>
              </a:ext>
            </a:extLst>
          </p:cNvPr>
          <p:cNvSpPr txBox="1"/>
          <p:nvPr/>
        </p:nvSpPr>
        <p:spPr>
          <a:xfrm>
            <a:off x="3732843" y="2674399"/>
            <a:ext cx="144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777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613F0-7E1A-FFE8-6B28-2C8ACCD358C3}"/>
              </a:ext>
            </a:extLst>
          </p:cNvPr>
          <p:cNvSpPr txBox="1"/>
          <p:nvPr/>
        </p:nvSpPr>
        <p:spPr>
          <a:xfrm>
            <a:off x="647634" y="382894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Dora thinks of a decimal number with 1 decimal place.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93F00-ACEE-4EB8-2535-2B2EED79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6480" y="1385119"/>
            <a:ext cx="1082516" cy="95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D07E1A-A85F-FF9B-3F74-7DE85F0A83EF}"/>
              </a:ext>
            </a:extLst>
          </p:cNvPr>
          <p:cNvSpPr txBox="1"/>
          <p:nvPr/>
        </p:nvSpPr>
        <p:spPr>
          <a:xfrm>
            <a:off x="815044" y="2226103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White_Rose_Noto " panose="020B0502040504020204" pitchFamily="34" charset="0"/>
                <a:cs typeface="Calibri" panose="020F0502020204030204" pitchFamily="34" charset="0"/>
              </a:rPr>
              <a:t>Dora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DC10A57-AEB3-AF27-0729-7BD7B9CF8BA8}"/>
              </a:ext>
            </a:extLst>
          </p:cNvPr>
          <p:cNvSpPr/>
          <p:nvPr/>
        </p:nvSpPr>
        <p:spPr>
          <a:xfrm>
            <a:off x="2069675" y="1164910"/>
            <a:ext cx="6021522" cy="1285675"/>
          </a:xfrm>
          <a:prstGeom prst="wedgeRoundRectCallout">
            <a:avLst>
              <a:gd name="adj1" fmla="val -54705"/>
              <a:gd name="adj2" fmla="val 30567"/>
              <a:gd name="adj3" fmla="val 16667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Rounded to the nearest whole number, my number is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70701-6756-92CF-BF7A-D14FD253397A}"/>
              </a:ext>
            </a:extLst>
          </p:cNvPr>
          <p:cNvSpPr txBox="1"/>
          <p:nvPr/>
        </p:nvSpPr>
        <p:spPr>
          <a:xfrm>
            <a:off x="696198" y="2795355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number could Dora be thinking of?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7A33C-04BD-CD13-773F-0874C16D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152" y="5154045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29AC0-FD9D-16F4-CCB0-A8374A3097E7}"/>
              </a:ext>
            </a:extLst>
          </p:cNvPr>
          <p:cNvSpPr txBox="1"/>
          <p:nvPr/>
        </p:nvSpPr>
        <p:spPr>
          <a:xfrm>
            <a:off x="5646996" y="52967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503E1-73C6-5ED5-5BC9-F78B60EA5469}"/>
              </a:ext>
            </a:extLst>
          </p:cNvPr>
          <p:cNvSpPr txBox="1"/>
          <p:nvPr/>
        </p:nvSpPr>
        <p:spPr>
          <a:xfrm>
            <a:off x="721420" y="3351875"/>
            <a:ext cx="11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5.1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24560-0D96-1E2F-3F77-92320FCB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13" y="3739794"/>
            <a:ext cx="1338400" cy="1026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219F57-8733-9BAC-5E0F-653DED99ADD0}"/>
              </a:ext>
            </a:extLst>
          </p:cNvPr>
          <p:cNvSpPr txBox="1"/>
          <p:nvPr/>
        </p:nvSpPr>
        <p:spPr>
          <a:xfrm>
            <a:off x="721420" y="3770584"/>
            <a:ext cx="11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3539B-4476-020E-56E1-1A434DDECEAE}"/>
              </a:ext>
            </a:extLst>
          </p:cNvPr>
          <p:cNvSpPr txBox="1"/>
          <p:nvPr/>
        </p:nvSpPr>
        <p:spPr>
          <a:xfrm>
            <a:off x="721420" y="4189293"/>
            <a:ext cx="11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5667A-325B-235A-A1FF-9B299EE522D7}"/>
              </a:ext>
            </a:extLst>
          </p:cNvPr>
          <p:cNvSpPr txBox="1"/>
          <p:nvPr/>
        </p:nvSpPr>
        <p:spPr>
          <a:xfrm>
            <a:off x="721420" y="4608002"/>
            <a:ext cx="11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6CEFC-78D4-9661-ABB8-8C8180FD5F4C}"/>
              </a:ext>
            </a:extLst>
          </p:cNvPr>
          <p:cNvSpPr txBox="1"/>
          <p:nvPr/>
        </p:nvSpPr>
        <p:spPr>
          <a:xfrm>
            <a:off x="3393761" y="3581462"/>
            <a:ext cx="4348371" cy="1452384"/>
          </a:xfrm>
          <a:prstGeom prst="cloudCallout">
            <a:avLst>
              <a:gd name="adj1" fmla="val -57451"/>
              <a:gd name="adj2" fmla="val 41660"/>
            </a:avLst>
          </a:prstGeom>
          <a:noFill/>
          <a:ln w="28575">
            <a:solidFill>
              <a:srgbClr val="7D49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Has Tiny found all the possibilities?</a:t>
            </a:r>
          </a:p>
        </p:txBody>
      </p:sp>
    </p:spTree>
    <p:extLst>
      <p:ext uri="{BB962C8B-B14F-4D97-AF65-F5344CB8AC3E}">
        <p14:creationId xmlns:p14="http://schemas.microsoft.com/office/powerpoint/2010/main" val="11484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8" grpId="1"/>
      <p:bldP spid="9" grpId="0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D2066A8-F6C7-6F6A-503A-A6FF0BFCC6EA}"/>
              </a:ext>
            </a:extLst>
          </p:cNvPr>
          <p:cNvSpPr/>
          <p:nvPr/>
        </p:nvSpPr>
        <p:spPr>
          <a:xfrm>
            <a:off x="2069675" y="1164910"/>
            <a:ext cx="6021522" cy="1285675"/>
          </a:xfrm>
          <a:prstGeom prst="wedgeRoundRectCallout">
            <a:avLst>
              <a:gd name="adj1" fmla="val -54705"/>
              <a:gd name="adj2" fmla="val 30567"/>
              <a:gd name="adj3" fmla="val 16667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Rounded to the nearest whole number, my number is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AFDFF-ED73-9210-E41D-85A6EE83F11F}"/>
              </a:ext>
            </a:extLst>
          </p:cNvPr>
          <p:cNvSpPr txBox="1"/>
          <p:nvPr/>
        </p:nvSpPr>
        <p:spPr>
          <a:xfrm>
            <a:off x="647634" y="382894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Dora thinks of a decimal number with 1 decimal place.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9FA28-0FD4-9717-79FB-07B68D7087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6480" y="1385119"/>
            <a:ext cx="1082516" cy="954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42AFE-89F3-EB81-BAD3-68F8F680D093}"/>
              </a:ext>
            </a:extLst>
          </p:cNvPr>
          <p:cNvSpPr txBox="1"/>
          <p:nvPr/>
        </p:nvSpPr>
        <p:spPr>
          <a:xfrm>
            <a:off x="815044" y="2226103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White_Rose_Noto " panose="020B0502040504020204" pitchFamily="34" charset="0"/>
                <a:cs typeface="Calibri" panose="020F0502020204030204" pitchFamily="34" charset="0"/>
              </a:rPr>
              <a:t>Dora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9EF45-91E8-500B-5726-D4E23A6A183C}"/>
              </a:ext>
            </a:extLst>
          </p:cNvPr>
          <p:cNvSpPr txBox="1"/>
          <p:nvPr/>
        </p:nvSpPr>
        <p:spPr>
          <a:xfrm>
            <a:off x="696198" y="2795355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difference between the greatest and smallest possible numbers?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34A4E-33C0-F626-CD00-58113219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152" y="5154045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AE565C-5E82-6FA5-4C5D-93003748A512}"/>
              </a:ext>
            </a:extLst>
          </p:cNvPr>
          <p:cNvSpPr txBox="1"/>
          <p:nvPr/>
        </p:nvSpPr>
        <p:spPr>
          <a:xfrm>
            <a:off x="5646996" y="52967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CCCC36-B6B1-4FDA-1914-13FD103E2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"/>
          <a:stretch/>
        </p:blipFill>
        <p:spPr>
          <a:xfrm>
            <a:off x="752623" y="3617957"/>
            <a:ext cx="7440401" cy="1197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0341E9-D8F4-BA70-23BD-2F4D08D95EDB}"/>
              </a:ext>
            </a:extLst>
          </p:cNvPr>
          <p:cNvSpPr txBox="1"/>
          <p:nvPr/>
        </p:nvSpPr>
        <p:spPr>
          <a:xfrm>
            <a:off x="4447422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5.1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425F9-A2E1-6A8F-4A11-70B755E74C5B}"/>
              </a:ext>
            </a:extLst>
          </p:cNvPr>
          <p:cNvSpPr txBox="1"/>
          <p:nvPr/>
        </p:nvSpPr>
        <p:spPr>
          <a:xfrm>
            <a:off x="3978627" y="43342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DAB33-5A54-9C60-5A27-466F48E7AB96}"/>
              </a:ext>
            </a:extLst>
          </p:cNvPr>
          <p:cNvSpPr txBox="1"/>
          <p:nvPr/>
        </p:nvSpPr>
        <p:spPr>
          <a:xfrm>
            <a:off x="5055433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C405F5-A3C8-05A0-FCAC-F1431ABE9376}"/>
              </a:ext>
            </a:extLst>
          </p:cNvPr>
          <p:cNvSpPr txBox="1"/>
          <p:nvPr/>
        </p:nvSpPr>
        <p:spPr>
          <a:xfrm>
            <a:off x="5663444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5.3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E5705-D54E-CBD2-9B51-5C26647B6E4D}"/>
              </a:ext>
            </a:extLst>
          </p:cNvPr>
          <p:cNvSpPr txBox="1"/>
          <p:nvPr/>
        </p:nvSpPr>
        <p:spPr>
          <a:xfrm>
            <a:off x="6271455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C82B4E-D8AA-4EF8-97FA-B1586D4A92CA}"/>
              </a:ext>
            </a:extLst>
          </p:cNvPr>
          <p:cNvSpPr txBox="1"/>
          <p:nvPr/>
        </p:nvSpPr>
        <p:spPr>
          <a:xfrm>
            <a:off x="6879466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C789B-3E6F-4B91-6330-E2072F86F18B}"/>
              </a:ext>
            </a:extLst>
          </p:cNvPr>
          <p:cNvSpPr txBox="1"/>
          <p:nvPr/>
        </p:nvSpPr>
        <p:spPr>
          <a:xfrm>
            <a:off x="3236057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4.9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2EA72-86ED-F1A7-5259-ADDA9CEC2938}"/>
              </a:ext>
            </a:extLst>
          </p:cNvPr>
          <p:cNvSpPr txBox="1"/>
          <p:nvPr/>
        </p:nvSpPr>
        <p:spPr>
          <a:xfrm>
            <a:off x="2630010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4DA310-A341-E761-98C3-E2761C13FC69}"/>
              </a:ext>
            </a:extLst>
          </p:cNvPr>
          <p:cNvSpPr txBox="1"/>
          <p:nvPr/>
        </p:nvSpPr>
        <p:spPr>
          <a:xfrm>
            <a:off x="2023963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4.7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C1E13-2DD9-BFCF-27EA-F40365B62DC8}"/>
              </a:ext>
            </a:extLst>
          </p:cNvPr>
          <p:cNvSpPr txBox="1"/>
          <p:nvPr/>
        </p:nvSpPr>
        <p:spPr>
          <a:xfrm>
            <a:off x="1414741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4.6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7C69D-6217-8938-A288-2426EC6C5DD5}"/>
              </a:ext>
            </a:extLst>
          </p:cNvPr>
          <p:cNvSpPr txBox="1"/>
          <p:nvPr/>
        </p:nvSpPr>
        <p:spPr>
          <a:xfrm>
            <a:off x="805519" y="4334286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3A1E31-ED4F-B1E6-39EC-62CB5368ADA0}"/>
                  </a:ext>
                </a:extLst>
              </p:cNvPr>
              <p:cNvSpPr txBox="1"/>
              <p:nvPr/>
            </p:nvSpPr>
            <p:spPr>
              <a:xfrm>
                <a:off x="766480" y="5050236"/>
                <a:ext cx="7525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</a:rPr>
                  <a:t>5.4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4.5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0.9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3A1E31-ED4F-B1E6-39EC-62CB5368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0" y="5050236"/>
                <a:ext cx="7525512" cy="523220"/>
              </a:xfrm>
              <a:prstGeom prst="rect">
                <a:avLst/>
              </a:prstGeom>
              <a:blipFill>
                <a:blip r:embed="rId5"/>
                <a:stretch>
                  <a:fillRect l="-170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85B60DF-A0B4-460A-E82C-175543B75F12}"/>
              </a:ext>
            </a:extLst>
          </p:cNvPr>
          <p:cNvSpPr txBox="1"/>
          <p:nvPr/>
        </p:nvSpPr>
        <p:spPr>
          <a:xfrm>
            <a:off x="4895719" y="3223786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22297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8" grpId="1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5" grpId="2"/>
      <p:bldP spid="16" grpId="0"/>
      <p:bldP spid="17" grpId="0"/>
      <p:bldP spid="18" grpId="0"/>
      <p:bldP spid="19" grpId="0"/>
      <p:bldP spid="20" grpId="0"/>
      <p:bldP spid="20" grpId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0F13-1FA3-4A99-8156-35F227C0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A7FB0-0C46-4038-8A9B-FA8FE9F0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51C27-8EE7-44E9-9CC2-4C3C0566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291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B395-209A-4BF0-821E-17B38558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DAF2-E841-4D53-A855-336B3ACE4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53F3E-7220-48E0-A01C-ECE578B4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4144" cy="61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BCC7D-AB50-4E85-95D0-0CBA897D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7" y="107112"/>
            <a:ext cx="8564416" cy="67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9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C10B9-4ABB-4FC2-A718-1DAFEA9E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72" y="0"/>
            <a:ext cx="7264879" cy="66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DF1B9-723E-4197-9A53-161421EA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6" y="690790"/>
            <a:ext cx="8587781" cy="47861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2CF217-5C9F-4CA7-87BF-48DCE013DD54}"/>
              </a:ext>
            </a:extLst>
          </p:cNvPr>
          <p:cNvCxnSpPr>
            <a:cxnSpLocks/>
          </p:cNvCxnSpPr>
          <p:nvPr/>
        </p:nvCxnSpPr>
        <p:spPr>
          <a:xfrm>
            <a:off x="361274" y="3263246"/>
            <a:ext cx="82453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7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DBEF-3157-4535-94F0-F0174D91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3012"/>
            <a:ext cx="8229600" cy="1143000"/>
          </a:xfrm>
        </p:spPr>
        <p:txBody>
          <a:bodyPr/>
          <a:lstStyle/>
          <a:p>
            <a:r>
              <a:rPr lang="en-GB" dirty="0"/>
              <a:t>Whole Class Input </a:t>
            </a:r>
          </a:p>
        </p:txBody>
      </p:sp>
    </p:spTree>
    <p:extLst>
      <p:ext uri="{BB962C8B-B14F-4D97-AF65-F5344CB8AC3E}">
        <p14:creationId xmlns:p14="http://schemas.microsoft.com/office/powerpoint/2010/main" val="38493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A18E3E-6BEC-BC46-C834-02CE47745184}"/>
              </a:ext>
            </a:extLst>
          </p:cNvPr>
          <p:cNvGrpSpPr/>
          <p:nvPr/>
        </p:nvGrpSpPr>
        <p:grpSpPr>
          <a:xfrm>
            <a:off x="513383" y="1333047"/>
            <a:ext cx="7646533" cy="1197069"/>
            <a:chOff x="383671" y="1051150"/>
            <a:chExt cx="7646533" cy="11970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262CC1-F1B3-C020-DCD2-4FD05F2C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71" y="1051150"/>
              <a:ext cx="7646533" cy="119706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D4A795-28A6-23D9-B83D-9CBBF99711E3}"/>
                </a:ext>
              </a:extLst>
            </p:cNvPr>
            <p:cNvSpPr/>
            <p:nvPr/>
          </p:nvSpPr>
          <p:spPr>
            <a:xfrm>
              <a:off x="7385050" y="1344884"/>
              <a:ext cx="3683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D56ED7D-9DA1-5401-49B5-CB0038E9E4E4}"/>
              </a:ext>
            </a:extLst>
          </p:cNvPr>
          <p:cNvSpPr txBox="1"/>
          <p:nvPr/>
        </p:nvSpPr>
        <p:spPr>
          <a:xfrm>
            <a:off x="620210" y="21972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B2965-E6E4-86D7-F532-5507FE23DE77}"/>
              </a:ext>
            </a:extLst>
          </p:cNvPr>
          <p:cNvSpPr txBox="1"/>
          <p:nvPr/>
        </p:nvSpPr>
        <p:spPr>
          <a:xfrm>
            <a:off x="6679299" y="214279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B4FBA-A6B6-1C8A-5864-F3DF9ED5B241}"/>
              </a:ext>
            </a:extLst>
          </p:cNvPr>
          <p:cNvSpPr txBox="1"/>
          <p:nvPr/>
        </p:nvSpPr>
        <p:spPr>
          <a:xfrm>
            <a:off x="3531752" y="296091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1D483-D141-FFDA-6BD6-0E7FCC8D3675}"/>
              </a:ext>
            </a:extLst>
          </p:cNvPr>
          <p:cNvSpPr txBox="1"/>
          <p:nvPr/>
        </p:nvSpPr>
        <p:spPr>
          <a:xfrm>
            <a:off x="589583" y="4418840"/>
            <a:ext cx="61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nearest whole number to 12.3 is ___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EC9D3-F372-61D3-DAC9-4415D6B8CC8F}"/>
              </a:ext>
            </a:extLst>
          </p:cNvPr>
          <p:cNvCxnSpPr>
            <a:cxnSpLocks/>
          </p:cNvCxnSpPr>
          <p:nvPr/>
        </p:nvCxnSpPr>
        <p:spPr>
          <a:xfrm>
            <a:off x="868799" y="2210484"/>
            <a:ext cx="18360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46E626-4005-3890-8D1C-CA18998C2AC2}"/>
              </a:ext>
            </a:extLst>
          </p:cNvPr>
          <p:cNvCxnSpPr>
            <a:cxnSpLocks/>
          </p:cNvCxnSpPr>
          <p:nvPr/>
        </p:nvCxnSpPr>
        <p:spPr>
          <a:xfrm flipV="1">
            <a:off x="2704799" y="2197424"/>
            <a:ext cx="4266158" cy="1305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A1C9BF-2B8F-63C8-732E-AC757668BB12}"/>
              </a:ext>
            </a:extLst>
          </p:cNvPr>
          <p:cNvSpPr txBox="1"/>
          <p:nvPr/>
        </p:nvSpPr>
        <p:spPr>
          <a:xfrm>
            <a:off x="6066544" y="44074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46A4C-DDE1-6234-B84F-5A5FD06363D6}"/>
              </a:ext>
            </a:extLst>
          </p:cNvPr>
          <p:cNvGrpSpPr/>
          <p:nvPr/>
        </p:nvGrpSpPr>
        <p:grpSpPr>
          <a:xfrm>
            <a:off x="3531752" y="2959683"/>
            <a:ext cx="824265" cy="1020065"/>
            <a:chOff x="4572000" y="3852129"/>
            <a:chExt cx="824265" cy="10200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B7D76F-D003-92CD-61C7-2FB01459D2DE}"/>
                </a:ext>
              </a:extLst>
            </p:cNvPr>
            <p:cNvSpPr txBox="1"/>
            <p:nvPr/>
          </p:nvSpPr>
          <p:spPr>
            <a:xfrm>
              <a:off x="4572000" y="3852129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12.3</a:t>
              </a:r>
            </a:p>
          </p:txBody>
        </p:sp>
        <p:sp>
          <p:nvSpPr>
            <p:cNvPr id="14" name="Down Arrow 15">
              <a:extLst>
                <a:ext uri="{FF2B5EF4-FFF2-40B4-BE49-F238E27FC236}">
                  <a16:creationId xmlns:a16="http://schemas.microsoft.com/office/drawing/2014/main" id="{BC7F064A-799F-1C6C-E0AB-9548D2399DBC}"/>
                </a:ext>
              </a:extLst>
            </p:cNvPr>
            <p:cNvSpPr/>
            <p:nvPr/>
          </p:nvSpPr>
          <p:spPr>
            <a:xfrm>
              <a:off x="4903304" y="4375128"/>
              <a:ext cx="211873" cy="49706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52B92C9-B0D8-7624-3C1A-AF0296386941}"/>
              </a:ext>
            </a:extLst>
          </p:cNvPr>
          <p:cNvSpPr txBox="1"/>
          <p:nvPr/>
        </p:nvSpPr>
        <p:spPr>
          <a:xfrm>
            <a:off x="589583" y="5049507"/>
            <a:ext cx="742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12.3 rounded to the nearest whole number is 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9A0F6-E601-E91D-85B6-83EFCC3972F8}"/>
              </a:ext>
            </a:extLst>
          </p:cNvPr>
          <p:cNvSpPr txBox="1"/>
          <p:nvPr/>
        </p:nvSpPr>
        <p:spPr>
          <a:xfrm>
            <a:off x="7292945" y="50488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68BBF-3563-1684-584F-B866B0EED9DB}"/>
              </a:ext>
            </a:extLst>
          </p:cNvPr>
          <p:cNvSpPr txBox="1"/>
          <p:nvPr/>
        </p:nvSpPr>
        <p:spPr>
          <a:xfrm>
            <a:off x="589583" y="3909094"/>
            <a:ext cx="436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12.3 is between ___ and 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3AED16-200D-A333-CFEC-0EFB3DE747CA}"/>
              </a:ext>
            </a:extLst>
          </p:cNvPr>
          <p:cNvSpPr txBox="1"/>
          <p:nvPr/>
        </p:nvSpPr>
        <p:spPr>
          <a:xfrm>
            <a:off x="3032823" y="390235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CA4352-5BC9-9061-76C5-1D6C03601B71}"/>
              </a:ext>
            </a:extLst>
          </p:cNvPr>
          <p:cNvSpPr txBox="1"/>
          <p:nvPr/>
        </p:nvSpPr>
        <p:spPr>
          <a:xfrm>
            <a:off x="4243714" y="392199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727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13715 -0.32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869BE-691A-D7C5-FBC8-93D68228E171}"/>
              </a:ext>
            </a:extLst>
          </p:cNvPr>
          <p:cNvSpPr txBox="1"/>
          <p:nvPr/>
        </p:nvSpPr>
        <p:spPr>
          <a:xfrm>
            <a:off x="589583" y="999365"/>
            <a:ext cx="61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nearest whole number to 12.3 is 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A9A47-4753-1148-BC0F-90D590B73159}"/>
              </a:ext>
            </a:extLst>
          </p:cNvPr>
          <p:cNvSpPr txBox="1"/>
          <p:nvPr/>
        </p:nvSpPr>
        <p:spPr>
          <a:xfrm>
            <a:off x="6066544" y="99682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7F670-95BD-EDA7-DB7F-EC5B2543D30A}"/>
              </a:ext>
            </a:extLst>
          </p:cNvPr>
          <p:cNvSpPr txBox="1"/>
          <p:nvPr/>
        </p:nvSpPr>
        <p:spPr>
          <a:xfrm>
            <a:off x="589583" y="1630032"/>
            <a:ext cx="742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12.3 rounded to the nearest whole number is 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EF4F8-074B-0016-AFF6-B8395F2B43A7}"/>
              </a:ext>
            </a:extLst>
          </p:cNvPr>
          <p:cNvSpPr txBox="1"/>
          <p:nvPr/>
        </p:nvSpPr>
        <p:spPr>
          <a:xfrm>
            <a:off x="7292945" y="162935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14400-AEF4-F1C9-23D0-CF9C76C506DC}"/>
              </a:ext>
            </a:extLst>
          </p:cNvPr>
          <p:cNvSpPr txBox="1"/>
          <p:nvPr/>
        </p:nvSpPr>
        <p:spPr>
          <a:xfrm>
            <a:off x="589583" y="489619"/>
            <a:ext cx="436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12.3 is between ___ and 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3F683-F91D-2E91-60A7-97D3B66642EB}"/>
              </a:ext>
            </a:extLst>
          </p:cNvPr>
          <p:cNvSpPr txBox="1"/>
          <p:nvPr/>
        </p:nvSpPr>
        <p:spPr>
          <a:xfrm>
            <a:off x="3032823" y="46512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5B7B8-5CA4-E1B4-C6E2-1D93ACFE0B81}"/>
              </a:ext>
            </a:extLst>
          </p:cNvPr>
          <p:cNvSpPr txBox="1"/>
          <p:nvPr/>
        </p:nvSpPr>
        <p:spPr>
          <a:xfrm>
            <a:off x="4243714" y="4847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61A1E-C636-2DC8-3C81-7A0B26A9F2CF}"/>
              </a:ext>
            </a:extLst>
          </p:cNvPr>
          <p:cNvSpPr txBox="1"/>
          <p:nvPr/>
        </p:nvSpPr>
        <p:spPr>
          <a:xfrm>
            <a:off x="699960" y="3179577"/>
            <a:ext cx="6053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nearest multiple of 10 to 123 is 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681FC-48C0-FA0E-9ABC-FF5B931F71BA}"/>
              </a:ext>
            </a:extLst>
          </p:cNvPr>
          <p:cNvSpPr txBox="1"/>
          <p:nvPr/>
        </p:nvSpPr>
        <p:spPr>
          <a:xfrm>
            <a:off x="5883802" y="318819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A6FAE-DE6F-F619-4B38-7D81A0DEDE04}"/>
              </a:ext>
            </a:extLst>
          </p:cNvPr>
          <p:cNvSpPr txBox="1"/>
          <p:nvPr/>
        </p:nvSpPr>
        <p:spPr>
          <a:xfrm>
            <a:off x="699960" y="3810244"/>
            <a:ext cx="568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123 rounded to the nearest ten is 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82A5B-5EBB-1BD0-915B-2BF2B2BE672C}"/>
              </a:ext>
            </a:extLst>
          </p:cNvPr>
          <p:cNvSpPr txBox="1"/>
          <p:nvPr/>
        </p:nvSpPr>
        <p:spPr>
          <a:xfrm>
            <a:off x="5608726" y="381630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6DAB0-E6F0-C36D-DD0C-478099C8D2D5}"/>
              </a:ext>
            </a:extLst>
          </p:cNvPr>
          <p:cNvSpPr txBox="1"/>
          <p:nvPr/>
        </p:nvSpPr>
        <p:spPr>
          <a:xfrm>
            <a:off x="699960" y="2669831"/>
            <a:ext cx="436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123 is between ___ and 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73F0B-4277-DF60-390E-1547252B295D}"/>
              </a:ext>
            </a:extLst>
          </p:cNvPr>
          <p:cNvSpPr txBox="1"/>
          <p:nvPr/>
        </p:nvSpPr>
        <p:spPr>
          <a:xfrm>
            <a:off x="2981275" y="266309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BDE22-A797-7C53-F3B7-FCB7338DC64D}"/>
              </a:ext>
            </a:extLst>
          </p:cNvPr>
          <p:cNvSpPr txBox="1"/>
          <p:nvPr/>
        </p:nvSpPr>
        <p:spPr>
          <a:xfrm>
            <a:off x="4211216" y="268273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130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A229672C-99C9-C331-B75D-EAA6118667A5}"/>
              </a:ext>
            </a:extLst>
          </p:cNvPr>
          <p:cNvSpPr/>
          <p:nvPr/>
        </p:nvSpPr>
        <p:spPr>
          <a:xfrm>
            <a:off x="1127568" y="4462319"/>
            <a:ext cx="3304508" cy="1268096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is the same?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5D1434BE-E33D-8A25-C39F-2E9D22C5A5C3}"/>
              </a:ext>
            </a:extLst>
          </p:cNvPr>
          <p:cNvSpPr/>
          <p:nvPr/>
        </p:nvSpPr>
        <p:spPr>
          <a:xfrm>
            <a:off x="4748592" y="4530353"/>
            <a:ext cx="3304508" cy="1268096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5205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E3F02-3905-C3A0-04F1-6B1DD314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152" y="2722671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4DBD1-4EAC-F14E-75E4-103B51E546EA}"/>
              </a:ext>
            </a:extLst>
          </p:cNvPr>
          <p:cNvSpPr txBox="1"/>
          <p:nvPr/>
        </p:nvSpPr>
        <p:spPr>
          <a:xfrm>
            <a:off x="5646996" y="28653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CCE799-D8F5-0E21-BE1A-9C6A89CAB628}"/>
              </a:ext>
            </a:extLst>
          </p:cNvPr>
          <p:cNvGrpSpPr/>
          <p:nvPr/>
        </p:nvGrpSpPr>
        <p:grpSpPr>
          <a:xfrm>
            <a:off x="589583" y="1323522"/>
            <a:ext cx="7646533" cy="1197069"/>
            <a:chOff x="383671" y="1051150"/>
            <a:chExt cx="7646533" cy="1197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C04F12-05F8-481C-43D9-0761D44FC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71" y="1051150"/>
              <a:ext cx="7646533" cy="119706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BFB53B-7DF4-C1D4-2410-93F2C47A0EBE}"/>
                </a:ext>
              </a:extLst>
            </p:cNvPr>
            <p:cNvSpPr/>
            <p:nvPr/>
          </p:nvSpPr>
          <p:spPr>
            <a:xfrm>
              <a:off x="7385050" y="1344884"/>
              <a:ext cx="3683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F3A812-E11A-96B4-9BA1-FFC5BE143AB9}"/>
              </a:ext>
            </a:extLst>
          </p:cNvPr>
          <p:cNvSpPr txBox="1"/>
          <p:nvPr/>
        </p:nvSpPr>
        <p:spPr>
          <a:xfrm>
            <a:off x="715460" y="21972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3F0E1-597B-1A3E-1D1E-9314EA3933EF}"/>
              </a:ext>
            </a:extLst>
          </p:cNvPr>
          <p:cNvSpPr txBox="1"/>
          <p:nvPr/>
        </p:nvSpPr>
        <p:spPr>
          <a:xfrm>
            <a:off x="6774549" y="21427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89944-E66D-CBD9-C621-A90833EC5DFC}"/>
              </a:ext>
            </a:extLst>
          </p:cNvPr>
          <p:cNvSpPr txBox="1"/>
          <p:nvPr/>
        </p:nvSpPr>
        <p:spPr>
          <a:xfrm>
            <a:off x="3531752" y="2960914"/>
            <a:ext cx="89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65C30-F257-5A61-5F43-B15322350197}"/>
              </a:ext>
            </a:extLst>
          </p:cNvPr>
          <p:cNvSpPr txBox="1"/>
          <p:nvPr/>
        </p:nvSpPr>
        <p:spPr>
          <a:xfrm>
            <a:off x="589583" y="4418840"/>
            <a:ext cx="5968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nearest whole number to 7.9 is ___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D695E7-7598-1447-B638-BE3278FD9848}"/>
              </a:ext>
            </a:extLst>
          </p:cNvPr>
          <p:cNvCxnSpPr>
            <a:cxnSpLocks/>
          </p:cNvCxnSpPr>
          <p:nvPr/>
        </p:nvCxnSpPr>
        <p:spPr>
          <a:xfrm flipV="1">
            <a:off x="947467" y="2197250"/>
            <a:ext cx="5462858" cy="132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F1E81F-5DBD-23C3-9EC7-EC49D9436963}"/>
              </a:ext>
            </a:extLst>
          </p:cNvPr>
          <p:cNvCxnSpPr>
            <a:cxnSpLocks/>
          </p:cNvCxnSpPr>
          <p:nvPr/>
        </p:nvCxnSpPr>
        <p:spPr>
          <a:xfrm>
            <a:off x="6410325" y="2197250"/>
            <a:ext cx="639300" cy="17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5CD7ED-0FDB-4FFF-153B-C8E0B470FEF5}"/>
              </a:ext>
            </a:extLst>
          </p:cNvPr>
          <p:cNvSpPr txBox="1"/>
          <p:nvPr/>
        </p:nvSpPr>
        <p:spPr>
          <a:xfrm>
            <a:off x="5942719" y="44359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AB4871-35E5-54AA-E045-2A0F8278FA29}"/>
              </a:ext>
            </a:extLst>
          </p:cNvPr>
          <p:cNvGrpSpPr/>
          <p:nvPr/>
        </p:nvGrpSpPr>
        <p:grpSpPr>
          <a:xfrm>
            <a:off x="3531752" y="2959683"/>
            <a:ext cx="543177" cy="1020065"/>
            <a:chOff x="4572000" y="3852129"/>
            <a:chExt cx="543177" cy="10200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B387C1-2A0D-BA52-E386-7C2676B6C3A8}"/>
                </a:ext>
              </a:extLst>
            </p:cNvPr>
            <p:cNvSpPr txBox="1"/>
            <p:nvPr/>
          </p:nvSpPr>
          <p:spPr>
            <a:xfrm>
              <a:off x="4572000" y="385212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800" dirty="0"/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C12AB0CD-201F-93F4-9BC6-2A3CDC94CBF5}"/>
                </a:ext>
              </a:extLst>
            </p:cNvPr>
            <p:cNvSpPr/>
            <p:nvPr/>
          </p:nvSpPr>
          <p:spPr>
            <a:xfrm>
              <a:off x="4903304" y="4375128"/>
              <a:ext cx="211873" cy="49706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EA5A03-9E45-6A76-9982-96B53023A8DB}"/>
              </a:ext>
            </a:extLst>
          </p:cNvPr>
          <p:cNvSpPr txBox="1"/>
          <p:nvPr/>
        </p:nvSpPr>
        <p:spPr>
          <a:xfrm>
            <a:off x="589583" y="5049507"/>
            <a:ext cx="723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7.9 rounded to the nearest whole number is 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C4D8D-BB5F-A64A-CAE1-3A4F71C4F42A}"/>
              </a:ext>
            </a:extLst>
          </p:cNvPr>
          <p:cNvSpPr txBox="1"/>
          <p:nvPr/>
        </p:nvSpPr>
        <p:spPr>
          <a:xfrm>
            <a:off x="7235795" y="50488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64ADF-661C-F61D-9D5E-91145C132D63}"/>
              </a:ext>
            </a:extLst>
          </p:cNvPr>
          <p:cNvSpPr txBox="1"/>
          <p:nvPr/>
        </p:nvSpPr>
        <p:spPr>
          <a:xfrm>
            <a:off x="589583" y="3909094"/>
            <a:ext cx="418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7.9 is between ___ and 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F6596D-6EBF-E53B-2147-FA51489C3C9F}"/>
              </a:ext>
            </a:extLst>
          </p:cNvPr>
          <p:cNvSpPr txBox="1"/>
          <p:nvPr/>
        </p:nvSpPr>
        <p:spPr>
          <a:xfrm>
            <a:off x="2956623" y="39023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F5FC7-CDCC-BF53-54FF-434D93E5A7F4}"/>
              </a:ext>
            </a:extLst>
          </p:cNvPr>
          <p:cNvSpPr txBox="1"/>
          <p:nvPr/>
        </p:nvSpPr>
        <p:spPr>
          <a:xfrm>
            <a:off x="4196089" y="39219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982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26806 -0.32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163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658 -0.32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876ED-A88A-A9E5-423F-2DFCAE51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152" y="5154045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2EB52-CD63-CC44-8262-ACFDE01053FD}"/>
              </a:ext>
            </a:extLst>
          </p:cNvPr>
          <p:cNvSpPr txBox="1"/>
          <p:nvPr/>
        </p:nvSpPr>
        <p:spPr>
          <a:xfrm>
            <a:off x="5646996" y="52967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C883F-51A1-F2E5-1B2A-3DC0F12BBBC6}"/>
              </a:ext>
            </a:extLst>
          </p:cNvPr>
          <p:cNvSpPr txBox="1"/>
          <p:nvPr/>
        </p:nvSpPr>
        <p:spPr>
          <a:xfrm>
            <a:off x="667513" y="459013"/>
            <a:ext cx="683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Tiny makes the number 4.3 using place value counters.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5C869-8859-2E7A-900F-988EEA6D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916" y="1495994"/>
            <a:ext cx="1103429" cy="846597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6B2C817C-4B1D-E68F-66A3-62EDB3E35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96" y="1388715"/>
            <a:ext cx="577379" cy="565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774D7-29D1-95EF-0A57-3C79EB7B4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36" y="1389458"/>
            <a:ext cx="579473" cy="5652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D5453FB2-06DF-8699-4627-51F338FBB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20" y="1388715"/>
            <a:ext cx="577379" cy="565943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C9D72A0E-6B7D-988D-4291-D4B16C2B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944" y="1388715"/>
            <a:ext cx="577379" cy="565943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29D3B961-D049-229A-A6DE-9C45CEEB2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68" y="1388715"/>
            <a:ext cx="577379" cy="56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A6A4B6-212F-F6A9-29DE-4E6F9FC5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83" y="1389458"/>
            <a:ext cx="579473" cy="56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B4F8FA-B666-03C4-295A-C71AB110E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30" y="1389458"/>
            <a:ext cx="579473" cy="5652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4059292-F0AD-21F9-C606-31AF4B8DF7BD}"/>
              </a:ext>
            </a:extLst>
          </p:cNvPr>
          <p:cNvSpPr/>
          <p:nvPr/>
        </p:nvSpPr>
        <p:spPr>
          <a:xfrm>
            <a:off x="667513" y="2079501"/>
            <a:ext cx="6276212" cy="1463800"/>
          </a:xfrm>
          <a:prstGeom prst="wedgeRoundRectCallout">
            <a:avLst>
              <a:gd name="adj1" fmla="val 52574"/>
              <a:gd name="adj2" fmla="val -51445"/>
              <a:gd name="adj3" fmla="val 16667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need to add seven tenths to make 5 but I need to subtract three tenths to make 4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so 4.3 is closer to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82B98-31CF-5840-2803-AB0FAC2EA75D}"/>
              </a:ext>
            </a:extLst>
          </p:cNvPr>
          <p:cNvSpPr txBox="1"/>
          <p:nvPr/>
        </p:nvSpPr>
        <p:spPr>
          <a:xfrm>
            <a:off x="667511" y="3511508"/>
            <a:ext cx="683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Tiny’s method to decide what integer 5.6 is closer to. </a:t>
            </a:r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B294565-861E-148E-C600-D27BF3E4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6" y="4382945"/>
            <a:ext cx="577379" cy="5659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CE725B-E458-C544-F29F-338F75720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20" y="4383688"/>
            <a:ext cx="579473" cy="565200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3F11B2B5-EBE2-3F49-84A7-4C3FAFB74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821" y="4382945"/>
            <a:ext cx="577379" cy="565943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1DE80E8C-BC8D-A2E2-05A1-D1802FABB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056" y="4382945"/>
            <a:ext cx="577379" cy="565943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DF22F540-F410-367F-4471-9C6CA0152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291" y="4382945"/>
            <a:ext cx="577379" cy="565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C06215-6CFE-F16F-E3FD-1FA7DDEE2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83" y="4383688"/>
            <a:ext cx="579473" cy="56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D74AA4-3475-C191-16E5-8AA1950FC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46" y="4383688"/>
            <a:ext cx="579473" cy="565200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AB5A8F52-B1A9-8E0D-C568-083105B00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527" y="4382945"/>
            <a:ext cx="577379" cy="5659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94CB0A-2144-2E4E-A15F-0B165F2FA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09" y="4387711"/>
            <a:ext cx="579473" cy="56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AFD63C-7EAA-4CF3-057D-4934AA14B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2" y="4387711"/>
            <a:ext cx="579473" cy="56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9D8F62-12B9-6061-BC29-94E3CEC9A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36" y="4387711"/>
            <a:ext cx="579473" cy="565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FDD0E3-095A-A390-615D-927B5C9207BB}"/>
              </a:ext>
            </a:extLst>
          </p:cNvPr>
          <p:cNvSpPr txBox="1"/>
          <p:nvPr/>
        </p:nvSpPr>
        <p:spPr>
          <a:xfrm>
            <a:off x="681181" y="4865295"/>
            <a:ext cx="748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5.6 is six tenths away from 5 but four tenths away from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BA03A5-B108-1028-404A-6DCD54937006}"/>
              </a:ext>
            </a:extLst>
          </p:cNvPr>
          <p:cNvSpPr txBox="1"/>
          <p:nvPr/>
        </p:nvSpPr>
        <p:spPr>
          <a:xfrm>
            <a:off x="681181" y="568737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5.6 is closer to 6</a:t>
            </a:r>
          </a:p>
        </p:txBody>
      </p:sp>
    </p:spTree>
    <p:extLst>
      <p:ext uri="{BB962C8B-B14F-4D97-AF65-F5344CB8AC3E}">
        <p14:creationId xmlns:p14="http://schemas.microsoft.com/office/powerpoint/2010/main" val="16537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 animBg="1"/>
      <p:bldP spid="14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626631-e19c-4833-bb8e-8ec6edb3d3e7">
      <Terms xmlns="http://schemas.microsoft.com/office/infopath/2007/PartnerControls"/>
    </lcf76f155ced4ddcb4097134ff3c332f>
    <TaxCatchAll xmlns="fa54ca88-4bd9-4e91-b032-863369ce78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EE7019B079C4E8A5C27982D1D9AC8" ma:contentTypeVersion="18" ma:contentTypeDescription="Create a new document." ma:contentTypeScope="" ma:versionID="f13ee4ca6e26ef0478c02659124d5acd">
  <xsd:schema xmlns:xsd="http://www.w3.org/2001/XMLSchema" xmlns:xs="http://www.w3.org/2001/XMLSchema" xmlns:p="http://schemas.microsoft.com/office/2006/metadata/properties" xmlns:ns2="fa54ca88-4bd9-4e91-b032-863369ce78b4" xmlns:ns3="44626631-e19c-4833-bb8e-8ec6edb3d3e7" targetNamespace="http://schemas.microsoft.com/office/2006/metadata/properties" ma:root="true" ma:fieldsID="7113a17f00430853eb0a1a0d51f8861f" ns2:_="" ns3:_="">
    <xsd:import namespace="fa54ca88-4bd9-4e91-b032-863369ce78b4"/>
    <xsd:import namespace="44626631-e19c-4833-bb8e-8ec6edb3d3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C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4ca88-4bd9-4e91-b032-863369ce78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7ef9bb9-26e5-4030-8945-930d11b4fda4}" ma:internalName="TaxCatchAll" ma:showField="CatchAllData" ma:web="fa54ca88-4bd9-4e91-b032-863369ce78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6631-e19c-4833-bb8e-8ec6edb3d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93036d-815b-4a8f-b8cc-9c0f0232a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EF935-039D-4372-918A-54DD8B00453B}">
  <ds:schemaRefs>
    <ds:schemaRef ds:uri="1773a752-338d-48d4-aab1-fb5d939e1fab"/>
    <ds:schemaRef ds:uri="e9e213f7-a068-4185-ae5b-85aa76b56d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624782-B1F7-4C80-99F8-89CE6CC229E8}"/>
</file>

<file path=customXml/itemProps4.xml><?xml version="1.0" encoding="utf-8"?>
<ds:datastoreItem xmlns:ds="http://schemas.openxmlformats.org/officeDocument/2006/customXml" ds:itemID="{8898FED0-AE05-4B61-984C-2831EEB597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519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White_Rose_Noto </vt:lpstr>
      <vt:lpstr>Get ready</vt:lpstr>
      <vt:lpstr>Let's learn</vt:lpstr>
      <vt:lpstr>Your turn</vt:lpstr>
      <vt:lpstr>Main content</vt:lpstr>
      <vt:lpstr>Continuum – Lesson 10   </vt:lpstr>
      <vt:lpstr>PowerPoint Presentation</vt:lpstr>
      <vt:lpstr>PowerPoint Presentation</vt:lpstr>
      <vt:lpstr>PowerPoint Presentation</vt:lpstr>
      <vt:lpstr>Whole Class Input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Hina Patankar</cp:lastModifiedBy>
  <cp:revision>5</cp:revision>
  <dcterms:created xsi:type="dcterms:W3CDTF">2023-08-02T14:09:38Z</dcterms:created>
  <dcterms:modified xsi:type="dcterms:W3CDTF">2024-01-03T14:49:45Z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