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5"/>
  </p:sldMasterIdLst>
  <p:sldIdLst>
    <p:sldId id="256" r:id="rId6"/>
    <p:sldId id="289" r:id="rId7"/>
    <p:sldId id="290" r:id="rId8"/>
    <p:sldId id="257" r:id="rId9"/>
    <p:sldId id="277" r:id="rId10"/>
    <p:sldId id="278" r:id="rId11"/>
    <p:sldId id="279" r:id="rId12"/>
    <p:sldId id="280" r:id="rId13"/>
    <p:sldId id="284" r:id="rId14"/>
    <p:sldId id="283" r:id="rId15"/>
    <p:sldId id="282" r:id="rId1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356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6/25/2024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6/25/2024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6/25/2024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6/25/2024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6/25/2024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6/25/2024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6/25/2024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6/25/2024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6/25/2024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adford.gov.uk/benefits/applying-for-benefits/free-school-meals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120405"/>
            <a:ext cx="10069636" cy="2677648"/>
          </a:xfrm>
        </p:spPr>
        <p:txBody>
          <a:bodyPr/>
          <a:lstStyle/>
          <a:p>
            <a:pPr algn="ctr"/>
            <a:r>
              <a:rPr lang="en-GB" sz="7200" b="1" dirty="0">
                <a:latin typeface="Arial" panose="020B0604020202020204" pitchFamily="34" charset="0"/>
                <a:cs typeface="Arial" panose="020B0604020202020204" pitchFamily="34" charset="0"/>
              </a:rPr>
              <a:t>Welcome to Reception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2024</a:t>
            </a:r>
          </a:p>
        </p:txBody>
      </p:sp>
      <p:pic>
        <p:nvPicPr>
          <p:cNvPr id="4" name="Picture 3" descr="Description: Wibsey Web Log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493" y="1110343"/>
            <a:ext cx="1655872" cy="1699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5902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Preparing your child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46314" y="3551582"/>
            <a:ext cx="11299371" cy="2464905"/>
          </a:xfrm>
        </p:spPr>
        <p:txBody>
          <a:bodyPr>
            <a:normAutofit/>
          </a:bodyPr>
          <a:lstStyle/>
          <a:p>
            <a:pPr algn="just"/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do feel you can phone the school office or send an APP message during the day if you are concerned about your child and how they have settled in a morning. </a:t>
            </a:r>
          </a:p>
          <a:p>
            <a:pPr algn="just"/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Remember- no questions are silly questions and we would always encourage you to ask us if you are unsure of anything.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6030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105" y="1444487"/>
            <a:ext cx="5312107" cy="3200400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Information can be found on our school website under Transition September 2024.</a:t>
            </a:r>
          </a:p>
        </p:txBody>
      </p:sp>
      <p:pic>
        <p:nvPicPr>
          <p:cNvPr id="7" name="Picture Placeholder 6" descr="File:A &lt;strong&gt;Smiley&lt;/strong&gt;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" b="848"/>
          <a:stretch>
            <a:fillRect/>
          </a:stretch>
        </p:blipFill>
        <p:spPr>
          <a:xfrm>
            <a:off x="6548438" y="1143000"/>
            <a:ext cx="5051425" cy="4572000"/>
          </a:xfrm>
        </p:spPr>
      </p:pic>
    </p:spTree>
    <p:extLst>
      <p:ext uri="{BB962C8B-B14F-4D97-AF65-F5344CB8AC3E}">
        <p14:creationId xmlns:p14="http://schemas.microsoft.com/office/powerpoint/2010/main" val="885280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1686B-933E-4090-8E79-886FAD87B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Inclusion at Wibsey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DE58-94A4-4316-AAA2-04AF7F46C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9237" y="2397786"/>
            <a:ext cx="9767512" cy="4135536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Special Educational Needs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SEND register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External Agencies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Free School Meals / Pupil Premium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Free School Meals - apply at 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https://www.bradford.gov.uk/benefits/applying-for-benefits/free-school-meals/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instant response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Pupil Premium – school uniform voucher, used in school for staffing, support and residentials</a:t>
            </a:r>
          </a:p>
          <a:p>
            <a:pPr marL="457200" lvl="1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Support for families and children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Named persons in school for Safeguarding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Work with Early help and social services/other professionals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Pastoral staff</a:t>
            </a:r>
          </a:p>
          <a:p>
            <a:pPr marL="457200" lvl="1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Any concerns please see the class teacher who will then direct to the appropriate staff member in school.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2967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9C78BB9-C0E8-4507-AB28-48E42AA1C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71" t="14029" r="9310" b="12599"/>
          <a:stretch/>
        </p:blipFill>
        <p:spPr>
          <a:xfrm rot="20677478">
            <a:off x="4457456" y="3442034"/>
            <a:ext cx="2530151" cy="1691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121515-C90A-47AA-BF21-E1CF53A334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58" t="17762" r="5870" b="11672"/>
          <a:stretch/>
        </p:blipFill>
        <p:spPr>
          <a:xfrm rot="21201504">
            <a:off x="2912747" y="1718748"/>
            <a:ext cx="3696994" cy="16825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526F2D-8987-4AA1-910D-D1F7FE833B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96" t="35476" r="22823" b="18032"/>
          <a:stretch/>
        </p:blipFill>
        <p:spPr>
          <a:xfrm rot="474471">
            <a:off x="4104100" y="5069481"/>
            <a:ext cx="2983188" cy="15295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361E77-C079-4172-AFB8-014BB1FF77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85" t="22887" r="30381" b="18849"/>
          <a:stretch/>
        </p:blipFill>
        <p:spPr>
          <a:xfrm rot="19642826">
            <a:off x="406584" y="1761484"/>
            <a:ext cx="2374449" cy="1711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1E76F4-5510-4BE3-B9A9-32CE4B7E9D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82" t="23175" r="13587" b="16892"/>
          <a:stretch/>
        </p:blipFill>
        <p:spPr>
          <a:xfrm>
            <a:off x="743365" y="5160195"/>
            <a:ext cx="3503395" cy="15746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5A8A14-BE1C-47CC-A0FA-5862897C0E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82" t="17762" r="32391" b="8627"/>
          <a:stretch/>
        </p:blipFill>
        <p:spPr>
          <a:xfrm rot="20747489">
            <a:off x="8258934" y="1243902"/>
            <a:ext cx="2916759" cy="1847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C92E83-525C-4D08-BC91-73134733A8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179" t="16505" r="42120" b="20902"/>
          <a:stretch/>
        </p:blipFill>
        <p:spPr>
          <a:xfrm>
            <a:off x="10081157" y="3085064"/>
            <a:ext cx="2042714" cy="36487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2C3583-4110-4758-8B00-3CC679DE03C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108" t="33670" r="28479" b="19045"/>
          <a:stretch/>
        </p:blipFill>
        <p:spPr>
          <a:xfrm rot="944433">
            <a:off x="6991591" y="2555230"/>
            <a:ext cx="3101702" cy="1776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564253-28D0-4CB6-A92C-B5473EC0DD0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076" t="6645" r="13967" b="10549"/>
          <a:stretch/>
        </p:blipFill>
        <p:spPr>
          <a:xfrm rot="21302866">
            <a:off x="7032037" y="4687749"/>
            <a:ext cx="2986401" cy="1932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282C4A-8C4E-49B1-A72B-4CCDB45CDC7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402" t="23231" r="15924" b="20255"/>
          <a:stretch/>
        </p:blipFill>
        <p:spPr>
          <a:xfrm rot="20859607">
            <a:off x="212052" y="3399408"/>
            <a:ext cx="3803606" cy="16825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09C551-1737-45E1-A472-0D7186973D93}"/>
              </a:ext>
            </a:extLst>
          </p:cNvPr>
          <p:cNvSpPr txBox="1"/>
          <p:nvPr/>
        </p:nvSpPr>
        <p:spPr>
          <a:xfrm>
            <a:off x="1328875" y="632092"/>
            <a:ext cx="5572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Lunch </a:t>
            </a:r>
          </a:p>
        </p:txBody>
      </p:sp>
    </p:spTree>
    <p:extLst>
      <p:ext uri="{BB962C8B-B14F-4D97-AF65-F5344CB8AC3E}">
        <p14:creationId xmlns:p14="http://schemas.microsoft.com/office/powerpoint/2010/main" val="196419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       </a:t>
            </a:r>
          </a:p>
        </p:txBody>
      </p:sp>
      <p:pic>
        <p:nvPicPr>
          <p:cNvPr id="10" name="Picture 9" descr="Wibsey Web Logo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1"/>
          <a:stretch/>
        </p:blipFill>
        <p:spPr bwMode="auto">
          <a:xfrm>
            <a:off x="5281383" y="717550"/>
            <a:ext cx="1276842" cy="1243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ll This Is That: The origin and back story of the &lt;strong&gt;smiley face&lt;/strong&g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225" y="3776980"/>
            <a:ext cx="534670" cy="534670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FB0CCE9-6BCC-44DA-9635-DFC4AB7C01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389601" y="2603500"/>
            <a:ext cx="1921668" cy="3416300"/>
          </a:xfrm>
        </p:spPr>
      </p:pic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447" y="3424237"/>
            <a:ext cx="534670" cy="534670"/>
          </a:xfrm>
          <a:prstGeom prst="rect">
            <a:avLst/>
          </a:prstGeo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B6EB14FC-799E-406E-9C36-19F1740030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3757793" y="2603500"/>
            <a:ext cx="4573889" cy="3416300"/>
          </a:xfrm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101" y="3217254"/>
            <a:ext cx="534670" cy="534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27D4A03-64B0-4877-B9EE-19A9CFFDE0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480174" y="3035810"/>
            <a:ext cx="3416301" cy="2551682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324" y="3387633"/>
            <a:ext cx="648135" cy="77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09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Induction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499"/>
            <a:ext cx="8825659" cy="40623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32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Dates and times for induction can be found in your packs.</a:t>
            </a:r>
          </a:p>
          <a:p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Monday 2</a:t>
            </a:r>
            <a:r>
              <a:rPr lang="en-GB" sz="2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until Thursday 5</a:t>
            </a:r>
            <a:r>
              <a:rPr lang="en-GB" sz="2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September children will come for half days.</a:t>
            </a:r>
          </a:p>
          <a:p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 6</a:t>
            </a:r>
            <a:r>
              <a:rPr lang="en-GB" sz="2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children will be in all day.</a:t>
            </a:r>
          </a:p>
          <a:p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time from Friday.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30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Arrival &amp; Departure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2" name="Content Placeholder 1" descr="Clipart - &lt;strong&gt;9 o'clock&lt;/strong&gt;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462" y="1694583"/>
            <a:ext cx="3670853" cy="3670853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154954" y="2411896"/>
            <a:ext cx="3188445" cy="3931753"/>
          </a:xfrm>
        </p:spPr>
        <p:txBody>
          <a:bodyPr>
            <a:normAutofit fontScale="85000" lnSpcReduction="10000"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Doors open at 8:45am until 8:55am</a:t>
            </a: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Home time is 3:30pm</a:t>
            </a: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Reception 1 &amp; 2 enter/exit via the main doors.</a:t>
            </a: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Reception 3 enter/exit via the Upper Deck (back playground near Nursery).</a:t>
            </a: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Reception 1 &amp; 2 enter/exit via the main doors.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2536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000" dirty="0"/>
              <a:t>Act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ivities throughout the 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4006850"/>
          </a:xfrm>
        </p:spPr>
        <p:txBody>
          <a:bodyPr>
            <a:normAutofit lnSpcReduction="10000"/>
          </a:bodyPr>
          <a:lstStyle/>
          <a:p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registration </a:t>
            </a:r>
          </a:p>
          <a:p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registration- calendar/weather discussion</a:t>
            </a:r>
          </a:p>
          <a:p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Whole class teaching inputs</a:t>
            </a:r>
          </a:p>
          <a:p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work- mark making/writing, mathematics</a:t>
            </a:r>
          </a:p>
          <a:p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Provision areas opened – outdoors and indoors</a:t>
            </a:r>
          </a:p>
          <a:p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Phonics</a:t>
            </a:r>
          </a:p>
          <a:p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Lunch</a:t>
            </a:r>
          </a:p>
          <a:p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Snack time</a:t>
            </a:r>
          </a:p>
          <a:p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Tidy up time</a:t>
            </a:r>
          </a:p>
          <a:p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Story time/ singing</a:t>
            </a:r>
          </a:p>
        </p:txBody>
      </p:sp>
    </p:spTree>
    <p:extLst>
      <p:ext uri="{BB962C8B-B14F-4D97-AF65-F5344CB8AC3E}">
        <p14:creationId xmlns:p14="http://schemas.microsoft.com/office/powerpoint/2010/main" val="1360549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Clothing- label, label, label!</a:t>
            </a:r>
          </a:p>
        </p:txBody>
      </p:sp>
      <p:pic>
        <p:nvPicPr>
          <p:cNvPr id="1026" name="Picture 2" descr="Image result for wibsey primary uniform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2" r="12064"/>
          <a:stretch/>
        </p:blipFill>
        <p:spPr bwMode="auto">
          <a:xfrm>
            <a:off x="1154954" y="2163418"/>
            <a:ext cx="1993382" cy="266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ibsey primary uniform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r="10921"/>
          <a:stretch/>
        </p:blipFill>
        <p:spPr bwMode="auto">
          <a:xfrm>
            <a:off x="4954744" y="2599924"/>
            <a:ext cx="2409377" cy="299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FCEC8E-9B74-4F1D-9293-55072535E4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327" t="34582" r="6305" b="47825"/>
          <a:stretch/>
        </p:blipFill>
        <p:spPr>
          <a:xfrm>
            <a:off x="1491342" y="4702364"/>
            <a:ext cx="1895063" cy="14020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AE4AD5-A7C3-4AAF-A485-1309E8287E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391" t="47341" r="4566" b="30812"/>
          <a:stretch/>
        </p:blipFill>
        <p:spPr>
          <a:xfrm>
            <a:off x="3386405" y="4263879"/>
            <a:ext cx="1590261" cy="1497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2D4BB0-AFA5-4E22-9220-91308C681B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65" t="29555" r="66304" b="50000"/>
          <a:stretch/>
        </p:blipFill>
        <p:spPr>
          <a:xfrm>
            <a:off x="9309942" y="2371778"/>
            <a:ext cx="1914469" cy="1892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A82D88-C89E-4ACB-A375-701BA04773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473" t="30328" r="59783" b="24675"/>
          <a:stretch/>
        </p:blipFill>
        <p:spPr>
          <a:xfrm>
            <a:off x="7131262" y="4085540"/>
            <a:ext cx="3304825" cy="27194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0952FE-936F-459B-A8BC-DE3F1940F25D}"/>
              </a:ext>
            </a:extLst>
          </p:cNvPr>
          <p:cNvSpPr/>
          <p:nvPr/>
        </p:nvSpPr>
        <p:spPr>
          <a:xfrm>
            <a:off x="289030" y="6199859"/>
            <a:ext cx="71984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Information about school uniform can be found in your packs</a:t>
            </a:r>
          </a:p>
        </p:txBody>
      </p:sp>
    </p:spTree>
    <p:extLst>
      <p:ext uri="{BB962C8B-B14F-4D97-AF65-F5344CB8AC3E}">
        <p14:creationId xmlns:p14="http://schemas.microsoft.com/office/powerpoint/2010/main" val="4234696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011" y="503406"/>
            <a:ext cx="9621903" cy="706964"/>
          </a:xfrm>
        </p:spPr>
        <p:txBody>
          <a:bodyPr/>
          <a:lstStyle/>
          <a:p>
            <a:b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4400" spc="75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Preparing your child for Reception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8566" y="2249842"/>
            <a:ext cx="11194868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125"/>
              </a:spcAft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Here are our top tips for being Reception ready!</a:t>
            </a:r>
          </a:p>
          <a:p>
            <a:pPr marL="285750" indent="-285750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Encourage your child to practise putting on their new school uniform- and taking it off again!                                                                      </a:t>
            </a:r>
          </a:p>
          <a:p>
            <a:pPr marL="285750" indent="-285750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Discuss how you will take your child into school in the morning and be clear about when and how you will say goodbye. </a:t>
            </a:r>
          </a:p>
          <a:p>
            <a:pPr marL="285750" indent="-285750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recognise their own name.</a:t>
            </a:r>
          </a:p>
          <a:p>
            <a:pPr marL="285750" indent="-285750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Encourage your child to write their name. </a:t>
            </a:r>
          </a:p>
          <a:p>
            <a:pPr marL="285750" indent="-285750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Play simple phonic and number games.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Share stories, books and rhymes.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Encourage them to be independent at the toilet and to know how to wipe their own bottom properly and to wash their hands once they have finished.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Encourage them to practise using a knife and fork during meal times.</a:t>
            </a:r>
          </a:p>
          <a:p>
            <a:pPr marL="285750" indent="-285750" algn="just">
              <a:spcAft>
                <a:spcPts val="1125"/>
              </a:spcAft>
              <a:buFont typeface="Arial" panose="020B0604020202020204" pitchFamily="34" charset="0"/>
              <a:buChar char="•"/>
            </a:pPr>
            <a:endParaRPr lang="en-GB" spc="75" dirty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863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BEE7019B079C4E8A5C27982D1D9AC8" ma:contentTypeVersion="18" ma:contentTypeDescription="Create a new document." ma:contentTypeScope="" ma:versionID="f13ee4ca6e26ef0478c02659124d5acd">
  <xsd:schema xmlns:xsd="http://www.w3.org/2001/XMLSchema" xmlns:xs="http://www.w3.org/2001/XMLSchema" xmlns:p="http://schemas.microsoft.com/office/2006/metadata/properties" xmlns:ns2="fa54ca88-4bd9-4e91-b032-863369ce78b4" xmlns:ns3="44626631-e19c-4833-bb8e-8ec6edb3d3e7" targetNamespace="http://schemas.microsoft.com/office/2006/metadata/properties" ma:root="true" ma:fieldsID="7113a17f00430853eb0a1a0d51f8861f" ns2:_="" ns3:_="">
    <xsd:import namespace="fa54ca88-4bd9-4e91-b032-863369ce78b4"/>
    <xsd:import namespace="44626631-e19c-4833-bb8e-8ec6edb3d3e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MediaServiceOCR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54ca88-4bd9-4e91-b032-863369ce78b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57ef9bb9-26e5-4030-8945-930d11b4fda4}" ma:internalName="TaxCatchAll" ma:showField="CatchAllData" ma:web="fa54ca88-4bd9-4e91-b032-863369ce78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626631-e19c-4833-bb8e-8ec6edb3d3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ca93036d-815b-4a8f-b8cc-9c0f0232ab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a54ca88-4bd9-4e91-b032-863369ce78b4">5PVA5SVVUTDX-1818035932-3350096</_dlc_DocId>
    <_dlc_DocIdUrl xmlns="fa54ca88-4bd9-4e91-b032-863369ce78b4">
      <Url>https://wibsey.sharepoint.com/sites/TeachersArea/_layouts/15/DocIdRedir.aspx?ID=5PVA5SVVUTDX-1818035932-3350096</Url>
      <Description>5PVA5SVVUTDX-1818035932-3350096</Description>
    </_dlc_DocIdUrl>
    <TaxCatchAll xmlns="fa54ca88-4bd9-4e91-b032-863369ce78b4" xsi:nil="true"/>
    <lcf76f155ced4ddcb4097134ff3c332f xmlns="44626631-e19c-4833-bb8e-8ec6edb3d3e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3FB47E4-597C-44FE-8C04-DE0334A67CD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DECD1E-F8AE-404A-BC2F-AEB708A48358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3E0C52F2-1422-4D1B-92D4-202083C8AB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54ca88-4bd9-4e91-b032-863369ce78b4"/>
    <ds:schemaRef ds:uri="44626631-e19c-4833-bb8e-8ec6edb3d3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9CD6F94F-C893-4990-AD9B-3AE0FCA59B4C}">
  <ds:schemaRefs>
    <ds:schemaRef ds:uri="http://purl.org/dc/dcmitype/"/>
    <ds:schemaRef ds:uri="http://www.w3.org/XML/1998/namespace"/>
    <ds:schemaRef ds:uri="http://schemas.microsoft.com/office/2006/metadata/properties"/>
    <ds:schemaRef ds:uri="44626631-e19c-4833-bb8e-8ec6edb3d3e7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fa54ca88-4bd9-4e91-b032-863369ce78b4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5971</TotalTime>
  <Words>456</Words>
  <Application>Microsoft Office PowerPoint</Application>
  <PresentationFormat>Widescreen</PresentationFormat>
  <Paragraphs>64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Century Gothic</vt:lpstr>
      <vt:lpstr>Times New Roman</vt:lpstr>
      <vt:lpstr>Wingdings</vt:lpstr>
      <vt:lpstr>Wingdings 3</vt:lpstr>
      <vt:lpstr>Ion Boardroom</vt:lpstr>
      <vt:lpstr>Welcome to Reception</vt:lpstr>
      <vt:lpstr>Inclusion at Wibsey</vt:lpstr>
      <vt:lpstr>PowerPoint Presentation</vt:lpstr>
      <vt:lpstr>        </vt:lpstr>
      <vt:lpstr>Induction</vt:lpstr>
      <vt:lpstr>Arrival &amp; Departure  </vt:lpstr>
      <vt:lpstr>Activities throughout the day</vt:lpstr>
      <vt:lpstr>Clothing- label, label, label!</vt:lpstr>
      <vt:lpstr> Preparing your child for Reception</vt:lpstr>
      <vt:lpstr>Preparing your child</vt:lpstr>
      <vt:lpstr>Information can be found on our school website under Transition September 2024.</vt:lpstr>
    </vt:vector>
  </TitlesOfParts>
  <Company>Wibsey Priamry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Introduction into the EYFS.</dc:title>
  <dc:creator>Caroline Ellis-Barker new</dc:creator>
  <cp:lastModifiedBy>Katie Meadowcroft</cp:lastModifiedBy>
  <cp:revision>71</cp:revision>
  <cp:lastPrinted>2015-09-23T14:34:30Z</cp:lastPrinted>
  <dcterms:created xsi:type="dcterms:W3CDTF">2015-09-15T13:54:52Z</dcterms:created>
  <dcterms:modified xsi:type="dcterms:W3CDTF">2024-06-25T21:39:16Z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1867000</vt:r8>
  </property>
  <property fmtid="{D5CDD505-2E9C-101B-9397-08002B2CF9AE}" pid="3" name="ContentTypeId">
    <vt:lpwstr>0x0101004BBEE7019B079C4E8A5C27982D1D9AC8</vt:lpwstr>
  </property>
  <property fmtid="{D5CDD505-2E9C-101B-9397-08002B2CF9AE}" pid="4" name="_dlc_DocIdItemGuid">
    <vt:lpwstr>d63f3b31-11cd-436e-9cb1-39bc3df4631c</vt:lpwstr>
  </property>
  <property fmtid="{D5CDD505-2E9C-101B-9397-08002B2CF9AE}" pid="5" name="MediaServiceImageTags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</Properties>
</file>