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66" r:id="rId8"/>
    <p:sldId id="262" r:id="rId9"/>
    <p:sldId id="258" r:id="rId10"/>
    <p:sldId id="259" r:id="rId11"/>
    <p:sldId id="263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27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610976-586F-4135-B16D-6E9801354E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08BA38-1432-4A0F-BE5B-F8BE9B5BD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E22201-BBF8-455E-846A-C53B555C7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97D37-7E64-4EE6-9EF2-D8AC70C58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44F27-1E37-407B-B774-C5383992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262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484DB-7D4B-427D-B94A-5481C8A6B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6EB9E9-F4AA-4D7B-B828-2870B5A88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A043EE-01D3-4AFF-A029-23551C5D3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3EC15-A92F-487F-97FE-F03BDE409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9DE178-1C77-4019-8C0F-8C6C6F3EF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3760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F40C8DE-AEC9-4FFF-BCE1-96CC46569C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E4E9B6-A1B3-4B1F-95C6-590161E2F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11442E-C04B-40A4-BF75-1E8E622B7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6EB8F-24BA-42D8-8F27-7CABDFB6E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63851B-E5EB-4211-BDA5-2EC6C327C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373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D7C45-BE53-401E-A6C5-A6C1A3754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D9164-E514-4CEF-95F6-40E6E0941B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1129"/>
            <a:ext cx="10515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CEBF3E-5D89-470D-A93E-40992953D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DF7726-4442-4AEB-BAC2-39BC3C982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4B2B6-9877-4773-8F6D-123CCB87D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0317D7D-C285-4E6A-A3CE-1395C4576ECF}"/>
              </a:ext>
            </a:extLst>
          </p:cNvPr>
          <p:cNvCxnSpPr/>
          <p:nvPr userDrawn="1"/>
        </p:nvCxnSpPr>
        <p:spPr>
          <a:xfrm>
            <a:off x="0" y="1690688"/>
            <a:ext cx="12192000" cy="0"/>
          </a:xfrm>
          <a:prstGeom prst="line">
            <a:avLst/>
          </a:prstGeom>
          <a:ln w="152400">
            <a:solidFill>
              <a:srgbClr val="60277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4D4C82F-1BB2-4859-A243-1ED9863A6D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29900" y="922338"/>
            <a:ext cx="1447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3814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D370FD-3354-4F74-93A0-C2BF4F400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656F0-589C-48E5-9D5D-345AAE9E5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4CD92C-8649-412A-A96C-5963AB329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CD524-7976-4843-9C81-E22573C21D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E9D18-87E8-4320-8CBF-0C483465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3789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B70ED-BDBD-4379-9883-D44D9DA2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E9064-46A5-4121-933E-DA87C585A1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9ACB0-7D08-422F-A785-EA95322ED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56C19-0DFD-4ED4-9586-3CB2243AC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49A35-AC56-4243-88FF-8C8D66C8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0DEE11-1991-4277-8105-31FAD451D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7663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7069B-959B-40B0-ADD6-A144C261B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62B598-2D08-4391-93DB-787322F90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6FA0A-005A-471E-98C1-B745BC8B9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255FA-86ED-48A2-B0EB-6653E48EE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539C49-0BFE-4C04-B0A8-038BD65812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7F2370-E977-4AF6-B987-DA4E69A1B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649241-BAAE-44B5-A364-9A905C446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6D6378-0F87-454D-B24C-E780499BE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671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1E797-1DD9-436F-B2F2-A914C5F49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26C5F8-3811-4ACE-9E29-A882B3D23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61680-B2B8-40FF-82B0-7634D4A6F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46E8D9-F60B-4791-AB69-AF10CCB3F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195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3CEB74E-FC81-4475-B388-E4244A78A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7BB7E7-250C-4A95-BC74-3EB113DA7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734A15-E9BB-47FC-97B1-C8A474331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07335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1B864-C3B4-4EA0-AA66-4A54E0E96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02049-BCB1-4F29-BAEC-B68A10B4F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05DF1-AF7C-4392-8D2C-93C84D66B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6F685B-311F-4774-A3F5-41731E186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28C027-2B45-45A3-A960-FED0303AA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E58AF6-B959-42A3-B514-276C0B548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625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35470-B754-4227-B942-996B47AAC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5500065-C3BF-49F6-A21D-D62C51684B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9926D5-FC9F-4822-9F88-CD7216990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095FB0-F913-4397-8166-8748E3C2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E353A9-B1C4-4A20-8B62-19ED9F3BD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67290-8709-4992-BED3-B3337DFEA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3668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546AA3-A181-4376-8E46-B45873CE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F6B973-D099-439F-861F-8C66A3E024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4B95AC-D6F6-4569-BB9B-0FDA0DB27F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C7858E-1C26-4177-96B5-72F76D73A568}" type="datetimeFigureOut">
              <a:rPr lang="en-GB" smtClean="0"/>
              <a:t>18/09/2025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600FC3-A13E-458A-8768-6E029C4517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55BC0-830A-4D17-B65A-E30461B6B8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85885C-9F93-4350-8571-1470C7205A6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1874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993BE1-171E-4AE9-B5EA-BDC7BCFA1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17538"/>
            <a:ext cx="9144000" cy="2387600"/>
          </a:xfrm>
        </p:spPr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Welcome to Year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CB1E6B-7C0D-4AB0-9E4D-40BC29D42F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097213"/>
            <a:ext cx="9144000" cy="1655762"/>
          </a:xfrm>
        </p:spPr>
        <p:txBody>
          <a:bodyPr>
            <a:normAutofit/>
          </a:bodyPr>
          <a:lstStyle/>
          <a:p>
            <a:r>
              <a:rPr lang="en-GB" sz="5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18th September 2025</a:t>
            </a:r>
            <a:endParaRPr lang="en-GB" sz="5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C52640-0BA7-4AAC-895C-196E4FCFF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2236" y="4047977"/>
            <a:ext cx="1847527" cy="184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197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688C1B-FE03-474F-A83D-C67C827636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633046"/>
            <a:ext cx="9144000" cy="5655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67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40C0BF-5D53-4E46-B338-89F99EACDB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8938"/>
            <a:ext cx="9144000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4349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9AB1F-E3C1-4C77-8A9F-58ED3DB1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b="1" dirty="0"/>
              <a:t>Class 2.2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129059-91E7-45A7-8E00-FDFE5EEFD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308294"/>
            <a:ext cx="10515600" cy="518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426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6B7FA1-01AB-41EF-869F-942D1097A4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98938"/>
            <a:ext cx="9144000" cy="6260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623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125538-B373-488D-B6BC-D0D3D7963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02670" y="-1251878"/>
            <a:ext cx="6478172" cy="9361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359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attachments.office.net/owa/Caroline.EllisBarker%40wibsey.bradford.sch.uk/service.svc/s/GetAttachmentThumbnail?id=AAkALgAAAAAAHYQDEapmEc2byACqAC%2FEWg0AImwyMxbJ70S4Oh867NX%2BpwAF%2FECjegAAARIAEADJ6Lnv66j3T6TwB65%2BJJ3C&amp;thumbnailType=2&amp;token=eyJhbGciOiJSUzI1NiIsInR5cCI6IkpXVCIsImtpZCI6IkZ4OFgveXNrbjBkUDM3U0p0VVV5RCtxaVIycz0iLCJ4NXQiOiJGeDhYL3lza24wZFAzN1NKdFVVeUQrcWlSMnM9Iiwibm9uY2UiOiJTVmppUUFsazhQWFVoZVB5MnFzNlVGWWFNNThDRkdqNnFGMjRGNTdia1pWMjhXSmVyUVR4U0ZxNGpDWkxUMU55MkU5eG5LY2g2LXFBak51OGZXVGlmUUtLWnRQLTdrXzJIRjYyR1k4WVZ4aDUxM3VhYlpfNWFPZ0tMMnR2V29RbU16VF85bUFLeUJxNS1BQnNxX1VhZ1VBcmZndG1XM2RZLV8xaE9ZOUYzbk0iLCJpc3Nsb2MiOiJMTzJQMTIzTUI2MTgxIiwic3JzbiI6NjM4OTM3Njk4MTU5NzMwNDczfQ.eyJzYXAtdmVyc2lvbiI6IjMzIiwiYXBwaWQiOiJhZjNlYmJiYS1jMjNmLTQ5MmEtYWE5My04MzQyMTY5NmVjNGIiLCJpc3NyaW5nIjoiV1ciLCJhcHBpZGFjciI6IjIiLCJhcHBfZGlzcGxheW5hbWUiOiIiLCJ1dGkiOiIwNTU1NjM5Yy0zODA1LTRmMzktOWE2MS00NDU3Y2M1MmQwZTUiLCJpYXQiOjE3NTgxOTU3MDQsInZlciI6IlNUSS5Vc2VyLkNhbGxiYWNrVG9rZW4uVjEiLCJ0aWQiOiI1Y2I0NmQ2ZGVkZTI0YzQ2ODE1MWM4M2MyZjAwN2ZmZSIsInRydXN0ZWRmb3JkZWxlZ2F0aW9uIjoiZmFsc2UiLCJ0b3BvbG9neSI6IntcIlR5cGVcIjpcIk1hY2hpbmVcIixcIlZhbHVlXCI6XCJMTzJQMTIzTUI2MTgxLkdCUlAxMjMuUFJPRC5PVVRMT09LLkNPTVwifSIsInJlcXVlc3Rvcl9hcHBpZCI6IjE1N2NkZmJmLTczOTgtNGE1Ni05NmMzLWU5M2U5YWIzMDliNSIsInJlcXVlc3Rvcl9hcHBfZGlzcGxheW5hbWUiOiJPZmZpY2UgMzY1IEV4Y2hhbmdlIE1pY3Jvc2VydmljZSIsInNjcCI6Ik93YUF0dGFjaG1lbnRzLlJlYWQiLCJvaWQiOiI1ODU3OWExNy0zNTdiLTRjYmItYTIyYi1iYzRkMjZhZDAzOTMiLCJwdWlkIjoiMTAwMzIwMDA0Nzk4RTg1RSIsInNtdHAiOiJDYXJvbGluZS5FbGxpc0JhcmtlckB3aWJzZXkuYnJhZGZvcmQuc2NoLnVrIiwidXBuIjoiQ2Fyb2xpbmUuRWxsaXNCYXJrZXJAd2lic2V5LmJyYWRmb3JkLnNjaC51ayIsInVzZXJjYWxsYmFja3VzZXJjb250ZXh0aWQiOiI4NTQyZjI1ZWZhYjY0MTY2YTM3ZTVmNzI3MDAzOGU2NyIsInNpZ25pbl9zdGF0ZSI6Imttc2kiLCJlcGsiOiJ7XCJrdHlcIjpcIlJTQVwiLFwiblwiOlwiMi1aUy1JUzFNOVpiaGpvYi1kSHoyMm1Mcm03dlNoZTBUcXE3T0lleElta1g2RGtsdTVCVGVCNUNHNmNHVzZNVzZOMDJzS3RCalVldUFZUzFaTWNod3FJT25xRkdCa2RZS0M1a0pnVlVSUHEwMkQ5a0Vnay1odFBmQmNDVXY3dkVDZUNKM0xyX0NYQkhzTGlvb01QRVNYdnFNb1FFUFVyZ3FQdHJCYThIWl9tQThFdUF0RXlWRXlyTVVnVzd5MklJdmk2b1k3RjR6WktDYVc0a0NtTEh1cDZpS2EzcWRTX2FVWUIxeHZvNnMtQlE4d3RqY0FxRXVyaDRQT3owek1QQTVSamlkS0djZDlZWkRqS0xYaVlqY0s1SFZoLW9TN0hCZ1U0YUVyNGlWRkZIcXpWVnFXRE8zTTV0ZnUwM1RtWVFGV0ZGN0pXVXdvS0c3QkE5UXRpY1hRXCIsXCJlXCI6XCJBUUFCXCIsXCJhbGdcIjpcIlJTMjU2XCIsXCJleHBcIjpcIjE3NTgyODU1MTlcIixcImV4cF9kaWZmXCI6XCI4NjQwMFwiLFwia2lkXCI6XCJNRmFsZk9xaE8yODlRNm9uQ2VoVUFWUTg2cTRcIn0uQlhub2RGQUkyRlpvUzg4VFcyOTVXU3RHeWQ4WmhNUE84QkZiMnlkN3Y4SmMzOWFSRGFTdzFRcThBdERhb213YmlEbkN4L0hsLzBsTzVBQ1JVQUQ1Y1c5eWJHMDRvZXM0bUVYMmI5eWpHZ2hoY1lPUGduRmJEdDhXT1BsemNsWWYrb2k1R09SeENPTzZDMEdKM2hvODlCaUYwT2l3enlYblc4aWJGd1lzN1YxR1NLdkNPZzA2QTMrZTYrQzRIaUFjTTFzeldaeWZ1em8yVFo2UkU2eGpsYVdXdWVrK2NYRFB2Z2hmR1VSc3R1dmNmSTRKM3JEL2o4enBUR2NnU3ZFb05haVdJa1hFM2lXNGRCalhKdXJpcGN3Vkh1Q2R1ODBtMmt3Wkl3aTVYQ2Z6cllibTZrN0VRbW8zdkhmKzdiUktGVmlOZXEvMkZZdll1VzdHSEFsODVRPT0iLCJuYmYiOjE3NTgxOTU3MDQsImV4cCI6MTc1ODE5NjAwNCwiaXNzIjoiaHR0cHM6Ly9zdWJzdHJhdGUub2ZmaWNlLmNvbS9zdHMvIiwiYXVkIjoiaHR0cHM6Ly9vdXRsb29rLm9mZmljZS5jb20iLCJzc2VjIjoiRTdCbXA4WjhiNWNaWW9JRCIsImVzc2VjIjoiYXJ0aWZhY3QtYXV0by1wcm9kfE0zNjUyMDI1LTA3LTI0VDA5OjQ0OjU4LjA0NjA5ODRafGFmd1FIM3d0ekdwM0kzIn0.KRGTAZuA4XpjELBTdEqhfSX9_1FQp4q4Z8ypmPwMVgM0LYurmZ8fA1aDU3y9Qib2C4MM35c_b-ViI7vOrcLWbE-LVoiqIN8zy5RKWFyqovF8RUGuZRNZ-s9X9yst4rAIfbS7ikhLftydvtSKCg0wxjgX0Jd9xGHf9ULxGwThBoUNOhe7bRnFyNT_OvAKjH33Ru7g2IA0xQIMCiqJ6bydvqvo0GnfhK0YXZsf0QJtaDcg0RkJT4dv7oCtXrzMlNG7gt2VcTqRtQAi1OB9g_PEU4jczGXhty7nL0JkCUgjE3vhzJ8v_fxx0ciDZZUjaqJ6bhwaqVS-LalXmZq7-8sGUw&amp;X-OWA-CANARY=X-OWA-CANARY_cookie_is_null_or_empty&amp;owa=outlook.office.com&amp;scriptVer=20250905004.08&amp;clientId=801418BCEEB14584A599489FA7304F11&amp;animation=true">
            <a:extLst>
              <a:ext uri="{FF2B5EF4-FFF2-40B4-BE49-F238E27FC236}">
                <a16:creationId xmlns:a16="http://schemas.microsoft.com/office/drawing/2014/main" id="{56D759E7-A20F-4382-A76D-A2581821000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1FC680-D114-4095-B1A9-875425932C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72329"/>
            <a:ext cx="9144000" cy="6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184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11879-CE20-4CB3-BBB3-B9F8C6B4F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Class 2.3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EB7211-9B30-4982-AE28-9E96A8C54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371600"/>
            <a:ext cx="10515600" cy="4902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558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4D41D-112D-4BA2-9343-F71DB387B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632" y="636563"/>
            <a:ext cx="9913034" cy="55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66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9AAF-2239-4D09-957D-BA201B31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Meet the staff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39D8F-7EC7-4D68-8836-1E417593A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400" dirty="0"/>
              <a:t>Mr Evans 2.1 Class teacher</a:t>
            </a:r>
          </a:p>
          <a:p>
            <a:r>
              <a:rPr lang="en-GB" sz="2400" dirty="0"/>
              <a:t>Mrs Ellis-Barker 2.2 Class teacher/ Phase Lead/ Assistant Head</a:t>
            </a:r>
          </a:p>
          <a:p>
            <a:r>
              <a:rPr lang="en-GB" sz="2400" dirty="0"/>
              <a:t>Miss </a:t>
            </a:r>
            <a:r>
              <a:rPr lang="en-GB" sz="2400" dirty="0" err="1"/>
              <a:t>Miss</a:t>
            </a:r>
            <a:r>
              <a:rPr lang="en-GB" sz="2400" dirty="0"/>
              <a:t> Jones 2.3 Class teacher</a:t>
            </a:r>
          </a:p>
          <a:p>
            <a:r>
              <a:rPr lang="en-GB" sz="2400" dirty="0"/>
              <a:t>Mrs </a:t>
            </a:r>
            <a:r>
              <a:rPr lang="en-GB" sz="2400" dirty="0" err="1"/>
              <a:t>Meakin</a:t>
            </a:r>
            <a:endParaRPr lang="en-GB" sz="2400" dirty="0"/>
          </a:p>
          <a:p>
            <a:r>
              <a:rPr lang="en-GB" sz="2400" dirty="0"/>
              <a:t>Miss </a:t>
            </a:r>
            <a:r>
              <a:rPr lang="en-GB" sz="2400" dirty="0" err="1"/>
              <a:t>Airstone</a:t>
            </a:r>
            <a:endParaRPr lang="en-GB" sz="2400" dirty="0"/>
          </a:p>
          <a:p>
            <a:r>
              <a:rPr lang="en-GB" sz="2400" dirty="0"/>
              <a:t>Mrs McCormack</a:t>
            </a:r>
          </a:p>
          <a:p>
            <a:r>
              <a:rPr lang="en-GB" sz="2400" dirty="0"/>
              <a:t>Miss Lofthouse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81284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79AAF-2239-4D09-957D-BA201B31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 day in Year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E39D8F-7EC7-4D68-8836-1E417593A7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/>
              <a:t>Morning</a:t>
            </a:r>
          </a:p>
          <a:p>
            <a:pPr lvl="1"/>
            <a:r>
              <a:rPr lang="en-GB" dirty="0"/>
              <a:t>Morning arithmetic</a:t>
            </a:r>
          </a:p>
          <a:p>
            <a:pPr lvl="1"/>
            <a:r>
              <a:rPr lang="en-GB" dirty="0"/>
              <a:t>Maths</a:t>
            </a:r>
          </a:p>
          <a:p>
            <a:pPr lvl="1"/>
            <a:r>
              <a:rPr lang="en-GB" dirty="0"/>
              <a:t>Assembly</a:t>
            </a:r>
          </a:p>
          <a:p>
            <a:pPr lvl="1"/>
            <a:r>
              <a:rPr lang="en-GB" dirty="0"/>
              <a:t>Break</a:t>
            </a:r>
          </a:p>
          <a:p>
            <a:pPr lvl="1"/>
            <a:r>
              <a:rPr lang="en-GB" dirty="0"/>
              <a:t>Phonics/reading</a:t>
            </a:r>
          </a:p>
          <a:p>
            <a:pPr lvl="1"/>
            <a:r>
              <a:rPr lang="en-GB" dirty="0"/>
              <a:t>English</a:t>
            </a:r>
          </a:p>
          <a:p>
            <a:pPr lvl="1"/>
            <a:endParaRPr lang="en-GB" dirty="0"/>
          </a:p>
          <a:p>
            <a:pPr marL="268288" lvl="1"/>
            <a:r>
              <a:rPr lang="en-GB" sz="2800" dirty="0">
                <a:solidFill>
                  <a:prstClr val="black"/>
                </a:solidFill>
              </a:rPr>
              <a:t>Afternoon</a:t>
            </a:r>
          </a:p>
          <a:p>
            <a:pPr marL="720725" lvl="2"/>
            <a:r>
              <a:rPr lang="en-GB" sz="2400" dirty="0">
                <a:solidFill>
                  <a:prstClr val="black"/>
                </a:solidFill>
              </a:rPr>
              <a:t>Lunch and playtime</a:t>
            </a:r>
          </a:p>
          <a:p>
            <a:pPr marL="720725" lvl="2"/>
            <a:r>
              <a:rPr lang="en-GB" sz="2400" dirty="0">
                <a:solidFill>
                  <a:prstClr val="black"/>
                </a:solidFill>
              </a:rPr>
              <a:t>Foundation subjects (History, Geography, Science, Art, PE etc)</a:t>
            </a:r>
          </a:p>
          <a:p>
            <a:pPr marL="720725" lvl="2"/>
            <a:r>
              <a:rPr lang="en-GB" sz="2400" dirty="0">
                <a:solidFill>
                  <a:prstClr val="black"/>
                </a:solidFill>
              </a:rPr>
              <a:t>Story time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819216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B18B41-2A04-4861-B169-92A984FAD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Book bags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32A18-AA3F-4ED6-B3AB-DAE21DDC4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To be brought in </a:t>
            </a:r>
            <a:r>
              <a:rPr lang="en-GB" u="sng" dirty="0">
                <a:latin typeface="Calibri Light" panose="020F0302020204030204" pitchFamily="34" charset="0"/>
                <a:cs typeface="Calibri Light" panose="020F0302020204030204" pitchFamily="34" charset="0"/>
              </a:rPr>
              <a:t>every day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Book linked to phonics group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ZPD book (RWI Grey or above)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Reading journal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Water bottle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1F2CBB-628F-486E-9D9F-0F6C21D09A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90" r="9955" b="30640"/>
          <a:stretch/>
        </p:blipFill>
        <p:spPr>
          <a:xfrm>
            <a:off x="7412760" y="2792631"/>
            <a:ext cx="3941040" cy="319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128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AC881F-1859-4205-9738-B94E6ED6C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3434A-FF5E-42C8-AAA9-FF59ED9FBC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1129"/>
            <a:ext cx="768046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2.1 Friday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2.2 Friday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2.3 Wednesday </a:t>
            </a: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All classes have additional days on a Thursday.    See the school website for your child’s dates.</a:t>
            </a:r>
          </a:p>
          <a:p>
            <a:endParaRPr lang="en-GB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Kit	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Come to school in PE kits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Named clothing</a:t>
            </a:r>
          </a:p>
          <a:p>
            <a:pPr lvl="1"/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Plain black shorts or jogging bottoms, plain white T shirt, plain black jumper or hoody.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5C336D-67A3-4378-983A-E5E6840CC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660" y="2630636"/>
            <a:ext cx="3309300" cy="422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92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EABF7-ACCD-45E4-A641-31D81272C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Class Dojo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32032F-D5E0-4010-88C8-1A76279F6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Dojos are swapped for rewards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0DD08-E7E9-4538-B4F3-E409B3A929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408075"/>
            <a:ext cx="10587182" cy="444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188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744F-04F0-4D4C-99D9-86F5511D5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720D1B-F69C-4705-8913-914637876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7240"/>
            <a:ext cx="10698018" cy="4765235"/>
          </a:xfrm>
        </p:spPr>
        <p:txBody>
          <a:bodyPr>
            <a:normAutofit/>
          </a:bodyPr>
          <a:lstStyle/>
          <a:p>
            <a:r>
              <a:rPr lang="en-GB" dirty="0">
                <a:latin typeface="+mj-lt"/>
              </a:rPr>
              <a:t>Log in details stuck onto your child’s reading journal</a:t>
            </a:r>
          </a:p>
          <a:p>
            <a:endParaRPr lang="en-GB" dirty="0">
              <a:latin typeface="+mj-lt"/>
            </a:endParaRPr>
          </a:p>
          <a:p>
            <a:pPr lvl="1"/>
            <a:r>
              <a:rPr lang="en-GB" dirty="0">
                <a:latin typeface="+mj-lt"/>
              </a:rPr>
              <a:t>My Maths</a:t>
            </a:r>
          </a:p>
          <a:p>
            <a:pPr lvl="1"/>
            <a:r>
              <a:rPr lang="en-GB" dirty="0">
                <a:latin typeface="+mj-lt"/>
              </a:rPr>
              <a:t>Times Tables Rock Stars (TTRS)</a:t>
            </a:r>
          </a:p>
          <a:p>
            <a:pPr lvl="1"/>
            <a:r>
              <a:rPr lang="en-GB" dirty="0">
                <a:latin typeface="+mj-lt"/>
              </a:rPr>
              <a:t>Weekly reading – record in reading journal</a:t>
            </a:r>
          </a:p>
          <a:p>
            <a:pPr lvl="1"/>
            <a:r>
              <a:rPr lang="en-GB" dirty="0">
                <a:latin typeface="+mj-lt"/>
              </a:rPr>
              <a:t>Spellings</a:t>
            </a:r>
          </a:p>
          <a:p>
            <a:pPr lvl="1"/>
            <a:endParaRPr lang="en-GB" dirty="0"/>
          </a:p>
        </p:txBody>
      </p:sp>
      <p:pic>
        <p:nvPicPr>
          <p:cNvPr id="1026" name="Picture 2" descr="Edgar Stammers">
            <a:extLst>
              <a:ext uri="{FF2B5EF4-FFF2-40B4-BE49-F238E27FC236}">
                <a16:creationId xmlns:a16="http://schemas.microsoft.com/office/drawing/2014/main" id="{5FDBF989-59E6-4DEE-8BFE-0DC5855910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568" y="2439632"/>
            <a:ext cx="2533650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yMaths | Bury St Edmunds County High ...">
            <a:extLst>
              <a:ext uri="{FF2B5EF4-FFF2-40B4-BE49-F238E27FC236}">
                <a16:creationId xmlns:a16="http://schemas.microsoft.com/office/drawing/2014/main" id="{E9B75E8C-3A51-4D5B-9D0D-387DF1B1B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5139" y="4606925"/>
            <a:ext cx="2428875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7509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2B75C-E96B-4A10-84A7-815C4BC3D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Half termly letter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7EEA0-4384-42E8-8242-E9861E41E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latin typeface="Calibri Light" panose="020F0302020204030204" pitchFamily="34" charset="0"/>
                <a:cs typeface="Calibri Light" panose="020F0302020204030204" pitchFamily="34" charset="0"/>
              </a:rPr>
              <a:t>Letter uploaded to school website outlining our topic for the half term, key learning question, school trips, PE dates and more.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CA46F1-84EB-4F7A-A396-31609522E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8" t="28229" r="37696" b="21147"/>
          <a:stretch/>
        </p:blipFill>
        <p:spPr>
          <a:xfrm>
            <a:off x="255495" y="3079376"/>
            <a:ext cx="3254187" cy="351158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BC1E161-3314-4D81-8BA2-46EF115CE38C}"/>
              </a:ext>
            </a:extLst>
          </p:cNvPr>
          <p:cNvSpPr/>
          <p:nvPr/>
        </p:nvSpPr>
        <p:spPr>
          <a:xfrm>
            <a:off x="242048" y="3052482"/>
            <a:ext cx="699246" cy="591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313FFB3-B4F6-40AA-A58C-E5EF34427BDA}"/>
              </a:ext>
            </a:extLst>
          </p:cNvPr>
          <p:cNvSpPr/>
          <p:nvPr/>
        </p:nvSpPr>
        <p:spPr>
          <a:xfrm>
            <a:off x="242048" y="3902523"/>
            <a:ext cx="699246" cy="591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B0AF922-D34A-40EC-911F-4F383830A6BD}"/>
              </a:ext>
            </a:extLst>
          </p:cNvPr>
          <p:cNvSpPr/>
          <p:nvPr/>
        </p:nvSpPr>
        <p:spPr>
          <a:xfrm>
            <a:off x="2263589" y="5181599"/>
            <a:ext cx="699246" cy="59167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8154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363369-ED5D-448C-9DD8-8FEC31535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56178"/>
            <a:ext cx="9144000" cy="523669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9129DB1-EF6F-450F-A0B7-984F416C5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Class 2.1</a:t>
            </a:r>
          </a:p>
        </p:txBody>
      </p:sp>
    </p:spTree>
    <p:extLst>
      <p:ext uri="{BB962C8B-B14F-4D97-AF65-F5344CB8AC3E}">
        <p14:creationId xmlns:p14="http://schemas.microsoft.com/office/powerpoint/2010/main" val="2992420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fa54ca88-4bd9-4e91-b032-863369ce78b4">5PVA5SVVUTDX-1818035932-3434429</_dlc_DocId>
    <_dlc_DocIdUrl xmlns="fa54ca88-4bd9-4e91-b032-863369ce78b4">
      <Url>https://wibsey.sharepoint.com/sites/TeachersArea/_layouts/15/DocIdRedir.aspx?ID=5PVA5SVVUTDX-1818035932-3434429</Url>
      <Description>5PVA5SVVUTDX-1818035932-3434429</Description>
    </_dlc_DocIdUrl>
    <TaxCatchAll xmlns="fa54ca88-4bd9-4e91-b032-863369ce78b4" xsi:nil="true"/>
    <lcf76f155ced4ddcb4097134ff3c332f xmlns="44626631-e19c-4833-bb8e-8ec6edb3d3e7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BBEE7019B079C4E8A5C27982D1D9AC8" ma:contentTypeVersion="19" ma:contentTypeDescription="Create a new document." ma:contentTypeScope="" ma:versionID="54fca3a71efdd4905d79715cf6db7e5c">
  <xsd:schema xmlns:xsd="http://www.w3.org/2001/XMLSchema" xmlns:xs="http://www.w3.org/2001/XMLSchema" xmlns:p="http://schemas.microsoft.com/office/2006/metadata/properties" xmlns:ns2="fa54ca88-4bd9-4e91-b032-863369ce78b4" xmlns:ns3="44626631-e19c-4833-bb8e-8ec6edb3d3e7" targetNamespace="http://schemas.microsoft.com/office/2006/metadata/properties" ma:root="true" ma:fieldsID="ff6efbf249fb53a6ad4127b111abd749" ns2:_="" ns3:_="">
    <xsd:import namespace="fa54ca88-4bd9-4e91-b032-863369ce78b4"/>
    <xsd:import namespace="44626631-e19c-4833-bb8e-8ec6edb3d3e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ServiceLocation" minOccurs="0"/>
                <xsd:element ref="ns3:MediaLengthInSeconds" minOccurs="0"/>
                <xsd:element ref="ns3:MediaServiceOCR" minOccurs="0"/>
                <xsd:element ref="ns2:SharedWithUsers" minOccurs="0"/>
                <xsd:element ref="ns2:SharedWithDetail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54ca88-4bd9-4e91-b032-863369ce78b4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57ef9bb9-26e5-4030-8945-930d11b4fda4}" ma:internalName="TaxCatchAll" ma:showField="CatchAllData" ma:web="fa54ca88-4bd9-4e91-b032-863369ce78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626631-e19c-4833-bb8e-8ec6edb3d3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ca93036d-815b-4a8f-b8cc-9c0f0232ab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5769940-939C-49D1-B3FB-A31049535D9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B32B630-E229-4273-A756-2684C24ABE4E}">
  <ds:schemaRefs>
    <ds:schemaRef ds:uri="http://schemas.microsoft.com/office/2006/documentManagement/types"/>
    <ds:schemaRef ds:uri="http://purl.org/dc/dcmitype/"/>
    <ds:schemaRef ds:uri="http://purl.org/dc/elements/1.1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44626631-e19c-4833-bb8e-8ec6edb3d3e7"/>
    <ds:schemaRef ds:uri="fa54ca88-4bd9-4e91-b032-863369ce78b4"/>
  </ds:schemaRefs>
</ds:datastoreItem>
</file>

<file path=customXml/itemProps3.xml><?xml version="1.0" encoding="utf-8"?>
<ds:datastoreItem xmlns:ds="http://schemas.openxmlformats.org/officeDocument/2006/customXml" ds:itemID="{4DBB9DCE-AC1F-4080-903D-2CE9FF053FF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a54ca88-4bd9-4e91-b032-863369ce78b4"/>
    <ds:schemaRef ds:uri="44626631-e19c-4833-bb8e-8ec6edb3d3e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EBEC64B-94D7-459E-89D9-7CC6021164CE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221</Words>
  <Application>Microsoft Office PowerPoint</Application>
  <PresentationFormat>Widescreen</PresentationFormat>
  <Paragraphs>53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Welcome to Year 2</vt:lpstr>
      <vt:lpstr>Meet the staff</vt:lpstr>
      <vt:lpstr>A day in Year 2</vt:lpstr>
      <vt:lpstr>Book bags</vt:lpstr>
      <vt:lpstr>PE</vt:lpstr>
      <vt:lpstr>Class Dojo</vt:lpstr>
      <vt:lpstr>Homework</vt:lpstr>
      <vt:lpstr>Half termly letter</vt:lpstr>
      <vt:lpstr>Class 2.1</vt:lpstr>
      <vt:lpstr>PowerPoint Presentation</vt:lpstr>
      <vt:lpstr>PowerPoint Presentation</vt:lpstr>
      <vt:lpstr>Class 2.2</vt:lpstr>
      <vt:lpstr>PowerPoint Presentation</vt:lpstr>
      <vt:lpstr>PowerPoint Presentation</vt:lpstr>
      <vt:lpstr>PowerPoint Presentation</vt:lpstr>
      <vt:lpstr>Class 2.3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Year 1</dc:title>
  <dc:creator>Emma Askham</dc:creator>
  <cp:lastModifiedBy>Caroline Ellis-Barker</cp:lastModifiedBy>
  <cp:revision>17</cp:revision>
  <dcterms:created xsi:type="dcterms:W3CDTF">2023-09-27T15:31:30Z</dcterms:created>
  <dcterms:modified xsi:type="dcterms:W3CDTF">2025-09-18T12:54:32Z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0x0101004BBEE7019B079C4E8A5C27982D1D9AC8</vt:lpwstr>
  </property>
  <property fmtid="{D5CDD505-2E9C-101B-9397-08002B2CF9AE}" pid="3" name="_dlc_DocIdItemGuid">
    <vt:lpwstr>fbca5695-2d3b-4225-8713-3df4c847d5ce</vt:lpwstr>
  </property>
  <property fmtid="{D5CDD505-2E9C-101B-9397-08002B2CF9AE}" pid="4" name="MediaServiceImageTags">
    <vt:lpwstr/>
  </property>
</Properties>
</file>