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5" r:id="rId5"/>
    <p:sldId id="266" r:id="rId6"/>
    <p:sldId id="267" r:id="rId7"/>
    <p:sldId id="268" r:id="rId8"/>
    <p:sldId id="269" r:id="rId9"/>
    <p:sldId id="259" r:id="rId10"/>
    <p:sldId id="260" r:id="rId11"/>
    <p:sldId id="262" r:id="rId12"/>
    <p:sldId id="263" r:id="rId13"/>
    <p:sldId id="264" r:id="rId14"/>
  </p:sldIdLst>
  <p:sldSz cx="9144000" cy="6858000" type="screen4x3"/>
  <p:notesSz cx="9940925" cy="6808788"/>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1162" y="8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4000" b="0" i="0">
                <a:solidFill>
                  <a:schemeClr val="bg1"/>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800" b="0" i="0">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800" b="0" i="0">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6857999"/>
          </a:xfrm>
          <a:prstGeom prst="rect">
            <a:avLst/>
          </a:prstGeom>
        </p:spPr>
      </p:pic>
      <p:pic>
        <p:nvPicPr>
          <p:cNvPr id="17" name="bg object 17"/>
          <p:cNvPicPr/>
          <p:nvPr/>
        </p:nvPicPr>
        <p:blipFill>
          <a:blip r:embed="rId3" cstate="print"/>
          <a:stretch>
            <a:fillRect/>
          </a:stretch>
        </p:blipFill>
        <p:spPr>
          <a:xfrm>
            <a:off x="7517892" y="5244084"/>
            <a:ext cx="1626107" cy="1613914"/>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6857999"/>
          </a:xfrm>
          <a:prstGeom prst="rect">
            <a:avLst/>
          </a:prstGeom>
        </p:spPr>
      </p:pic>
      <p:sp>
        <p:nvSpPr>
          <p:cNvPr id="2" name="Holder 2"/>
          <p:cNvSpPr>
            <a:spLocks noGrp="1"/>
          </p:cNvSpPr>
          <p:nvPr>
            <p:ph type="title"/>
          </p:nvPr>
        </p:nvSpPr>
        <p:spPr>
          <a:xfrm>
            <a:off x="278079" y="375615"/>
            <a:ext cx="7515225" cy="635000"/>
          </a:xfrm>
          <a:prstGeom prst="rect">
            <a:avLst/>
          </a:prstGeom>
        </p:spPr>
        <p:txBody>
          <a:bodyPr wrap="square" lIns="0" tIns="0" rIns="0" bIns="0">
            <a:spAutoFit/>
          </a:bodyPr>
          <a:lstStyle>
            <a:lvl1pPr>
              <a:defRPr sz="4000" b="0" i="0">
                <a:solidFill>
                  <a:schemeClr val="bg1"/>
                </a:solidFill>
                <a:latin typeface="Calibri"/>
                <a:cs typeface="Calibri"/>
              </a:defRPr>
            </a:lvl1pPr>
          </a:lstStyle>
          <a:p>
            <a:endParaRPr/>
          </a:p>
        </p:txBody>
      </p:sp>
      <p:sp>
        <p:nvSpPr>
          <p:cNvPr id="3" name="Holder 3"/>
          <p:cNvSpPr>
            <a:spLocks noGrp="1"/>
          </p:cNvSpPr>
          <p:nvPr>
            <p:ph type="body" idx="1"/>
          </p:nvPr>
        </p:nvSpPr>
        <p:spPr>
          <a:xfrm>
            <a:off x="474065" y="1552778"/>
            <a:ext cx="8270875" cy="3013075"/>
          </a:xfrm>
          <a:prstGeom prst="rect">
            <a:avLst/>
          </a:prstGeom>
        </p:spPr>
        <p:txBody>
          <a:bodyPr wrap="square" lIns="0" tIns="0" rIns="0" bIns="0">
            <a:spAutoFit/>
          </a:bodyPr>
          <a:lstStyle>
            <a:lvl1pPr>
              <a:defRPr sz="2800" b="0" i="0">
                <a:solidFill>
                  <a:schemeClr val="bg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6/13/2026</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0272" y="1041857"/>
            <a:ext cx="7301865" cy="4416425"/>
          </a:xfrm>
          <a:prstGeom prst="rect">
            <a:avLst/>
          </a:prstGeom>
        </p:spPr>
        <p:txBody>
          <a:bodyPr vert="horz" wrap="square" lIns="0" tIns="12700" rIns="0" bIns="0" rtlCol="0">
            <a:spAutoFit/>
          </a:bodyPr>
          <a:lstStyle/>
          <a:p>
            <a:pPr marL="12700" marR="5080" indent="5080" algn="ctr">
              <a:lnSpc>
                <a:spcPct val="100000"/>
              </a:lnSpc>
              <a:spcBef>
                <a:spcPts val="100"/>
              </a:spcBef>
            </a:pPr>
            <a:r>
              <a:rPr sz="7200" dirty="0">
                <a:solidFill>
                  <a:srgbClr val="FFFFFF"/>
                </a:solidFill>
                <a:latin typeface="Calibri"/>
                <a:cs typeface="Calibri"/>
              </a:rPr>
              <a:t>Preparing</a:t>
            </a:r>
            <a:r>
              <a:rPr sz="7200" spc="-385" dirty="0">
                <a:solidFill>
                  <a:srgbClr val="FFFFFF"/>
                </a:solidFill>
                <a:latin typeface="Calibri"/>
                <a:cs typeface="Calibri"/>
              </a:rPr>
              <a:t> </a:t>
            </a:r>
            <a:r>
              <a:rPr sz="7200" spc="-10" dirty="0">
                <a:solidFill>
                  <a:srgbClr val="FFFFFF"/>
                </a:solidFill>
                <a:latin typeface="Calibri"/>
                <a:cs typeface="Calibri"/>
              </a:rPr>
              <a:t>children </a:t>
            </a:r>
            <a:r>
              <a:rPr sz="7200" dirty="0">
                <a:solidFill>
                  <a:srgbClr val="FFFFFF"/>
                </a:solidFill>
                <a:latin typeface="Calibri"/>
                <a:cs typeface="Calibri"/>
              </a:rPr>
              <a:t>for</a:t>
            </a:r>
            <a:r>
              <a:rPr sz="7200" spc="-225" dirty="0">
                <a:solidFill>
                  <a:srgbClr val="FFFFFF"/>
                </a:solidFill>
                <a:latin typeface="Calibri"/>
                <a:cs typeface="Calibri"/>
              </a:rPr>
              <a:t> </a:t>
            </a:r>
            <a:r>
              <a:rPr sz="7200" dirty="0">
                <a:solidFill>
                  <a:srgbClr val="FFFFFF"/>
                </a:solidFill>
                <a:latin typeface="Calibri"/>
                <a:cs typeface="Calibri"/>
              </a:rPr>
              <a:t>the</a:t>
            </a:r>
            <a:r>
              <a:rPr sz="7200" spc="-225" dirty="0">
                <a:solidFill>
                  <a:srgbClr val="FFFFFF"/>
                </a:solidFill>
                <a:latin typeface="Calibri"/>
                <a:cs typeface="Calibri"/>
              </a:rPr>
              <a:t> </a:t>
            </a:r>
            <a:r>
              <a:rPr sz="7200" spc="-10" dirty="0">
                <a:solidFill>
                  <a:srgbClr val="FFFFFF"/>
                </a:solidFill>
                <a:latin typeface="Calibri"/>
                <a:cs typeface="Calibri"/>
              </a:rPr>
              <a:t>transition</a:t>
            </a:r>
            <a:r>
              <a:rPr sz="7200" spc="-245" dirty="0">
                <a:solidFill>
                  <a:srgbClr val="FFFFFF"/>
                </a:solidFill>
                <a:latin typeface="Calibri"/>
                <a:cs typeface="Calibri"/>
              </a:rPr>
              <a:t> </a:t>
            </a:r>
            <a:r>
              <a:rPr sz="7200" spc="-35" dirty="0">
                <a:solidFill>
                  <a:srgbClr val="FFFFFF"/>
                </a:solidFill>
                <a:latin typeface="Calibri"/>
                <a:cs typeface="Calibri"/>
              </a:rPr>
              <a:t>to </a:t>
            </a:r>
            <a:r>
              <a:rPr sz="7200" dirty="0">
                <a:solidFill>
                  <a:srgbClr val="FFFFFF"/>
                </a:solidFill>
                <a:latin typeface="Calibri"/>
                <a:cs typeface="Calibri"/>
              </a:rPr>
              <a:t>school</a:t>
            </a:r>
            <a:r>
              <a:rPr sz="7200" spc="-155" dirty="0">
                <a:solidFill>
                  <a:srgbClr val="FFFFFF"/>
                </a:solidFill>
                <a:latin typeface="Calibri"/>
                <a:cs typeface="Calibri"/>
              </a:rPr>
              <a:t> </a:t>
            </a:r>
            <a:r>
              <a:rPr sz="7200" dirty="0">
                <a:solidFill>
                  <a:srgbClr val="FFFFFF"/>
                </a:solidFill>
                <a:latin typeface="Calibri"/>
                <a:cs typeface="Calibri"/>
              </a:rPr>
              <a:t>and</a:t>
            </a:r>
            <a:r>
              <a:rPr sz="7200" spc="-130" dirty="0">
                <a:solidFill>
                  <a:srgbClr val="FFFFFF"/>
                </a:solidFill>
                <a:latin typeface="Calibri"/>
                <a:cs typeface="Calibri"/>
              </a:rPr>
              <a:t> </a:t>
            </a:r>
            <a:r>
              <a:rPr sz="7200" spc="-10" dirty="0">
                <a:solidFill>
                  <a:srgbClr val="FFFFFF"/>
                </a:solidFill>
                <a:latin typeface="Calibri"/>
                <a:cs typeface="Calibri"/>
              </a:rPr>
              <a:t>school </a:t>
            </a:r>
            <a:r>
              <a:rPr lang="en-GB" sz="7200" spc="-10" dirty="0">
                <a:solidFill>
                  <a:srgbClr val="FFFFFF"/>
                </a:solidFill>
                <a:latin typeface="Calibri"/>
                <a:cs typeface="Calibri"/>
              </a:rPr>
              <a:t>r</a:t>
            </a:r>
            <a:r>
              <a:rPr sz="7200" spc="-10" dirty="0" err="1">
                <a:solidFill>
                  <a:srgbClr val="FFFFFF"/>
                </a:solidFill>
                <a:latin typeface="Calibri"/>
                <a:cs typeface="Calibri"/>
              </a:rPr>
              <a:t>eadiness</a:t>
            </a:r>
            <a:endParaRPr sz="7200" dirty="0">
              <a:latin typeface="Calibri"/>
              <a:cs typeface="Calibri"/>
            </a:endParaRPr>
          </a:p>
        </p:txBody>
      </p:sp>
      <p:pic>
        <p:nvPicPr>
          <p:cNvPr id="3" name="Picture 2">
            <a:extLst>
              <a:ext uri="{FF2B5EF4-FFF2-40B4-BE49-F238E27FC236}">
                <a16:creationId xmlns:a16="http://schemas.microsoft.com/office/drawing/2014/main" id="{4A6A20DA-FC64-4C89-A6C0-3485D8266348}"/>
              </a:ext>
            </a:extLst>
          </p:cNvPr>
          <p:cNvPicPr>
            <a:picLocks noChangeAspect="1"/>
          </p:cNvPicPr>
          <p:nvPr/>
        </p:nvPicPr>
        <p:blipFill>
          <a:blip r:embed="rId2"/>
          <a:stretch>
            <a:fillRect/>
          </a:stretch>
        </p:blipFill>
        <p:spPr>
          <a:xfrm>
            <a:off x="6679728" y="5125790"/>
            <a:ext cx="2462213" cy="1732210"/>
          </a:xfrm>
          <a:prstGeom prst="rect">
            <a:avLst/>
          </a:prstGeom>
        </p:spPr>
      </p:pic>
      <p:pic>
        <p:nvPicPr>
          <p:cNvPr id="4" name="Picture 3">
            <a:extLst>
              <a:ext uri="{FF2B5EF4-FFF2-40B4-BE49-F238E27FC236}">
                <a16:creationId xmlns:a16="http://schemas.microsoft.com/office/drawing/2014/main" id="{7F383B94-1EE7-4AC0-AC78-AB34BE7AFA73}"/>
              </a:ext>
            </a:extLst>
          </p:cNvPr>
          <p:cNvPicPr/>
          <p:nvPr/>
        </p:nvPicPr>
        <p:blipFill>
          <a:blip r:embed="rId3">
            <a:extLst>
              <a:ext uri="{28A0092B-C50C-407E-A947-70E740481C1C}">
                <a14:useLocalDpi xmlns:a14="http://schemas.microsoft.com/office/drawing/2010/main" val="0"/>
              </a:ext>
            </a:extLst>
          </a:blip>
          <a:stretch>
            <a:fillRect/>
          </a:stretch>
        </p:blipFill>
        <p:spPr>
          <a:xfrm>
            <a:off x="8097148" y="119449"/>
            <a:ext cx="914400" cy="88945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t>The</a:t>
            </a:r>
            <a:r>
              <a:rPr spc="-80" dirty="0"/>
              <a:t> </a:t>
            </a:r>
            <a:r>
              <a:rPr dirty="0"/>
              <a:t>first</a:t>
            </a:r>
            <a:r>
              <a:rPr spc="-70" dirty="0"/>
              <a:t> </a:t>
            </a:r>
            <a:r>
              <a:rPr dirty="0"/>
              <a:t>day</a:t>
            </a:r>
            <a:r>
              <a:rPr spc="-95" dirty="0"/>
              <a:t> </a:t>
            </a:r>
            <a:r>
              <a:rPr dirty="0"/>
              <a:t>of</a:t>
            </a:r>
            <a:r>
              <a:rPr spc="-65" dirty="0"/>
              <a:t> </a:t>
            </a:r>
            <a:r>
              <a:rPr spc="-10" dirty="0"/>
              <a:t>school</a:t>
            </a:r>
          </a:p>
        </p:txBody>
      </p:sp>
      <p:sp>
        <p:nvSpPr>
          <p:cNvPr id="3" name="object 3"/>
          <p:cNvSpPr txBox="1"/>
          <p:nvPr/>
        </p:nvSpPr>
        <p:spPr>
          <a:xfrm>
            <a:off x="447243" y="1054099"/>
            <a:ext cx="7312025" cy="5725795"/>
          </a:xfrm>
          <a:prstGeom prst="rect">
            <a:avLst/>
          </a:prstGeom>
        </p:spPr>
        <p:txBody>
          <a:bodyPr vert="horz" wrap="square" lIns="0" tIns="12065" rIns="0" bIns="0" rtlCol="0">
            <a:spAutoFit/>
          </a:bodyPr>
          <a:lstStyle/>
          <a:p>
            <a:pPr marL="355600" marR="995680" indent="-342900">
              <a:lnSpc>
                <a:spcPct val="100000"/>
              </a:lnSpc>
              <a:spcBef>
                <a:spcPts val="95"/>
              </a:spcBef>
              <a:buFont typeface="Arial"/>
              <a:buChar char="•"/>
              <a:tabLst>
                <a:tab pos="355600" algn="l"/>
              </a:tabLst>
            </a:pPr>
            <a:r>
              <a:rPr sz="2200" spc="-10" dirty="0">
                <a:solidFill>
                  <a:srgbClr val="FFFFFF"/>
                </a:solidFill>
                <a:latin typeface="Calibri"/>
                <a:cs typeface="Calibri"/>
              </a:rPr>
              <a:t>Breakfast</a:t>
            </a:r>
            <a:r>
              <a:rPr sz="2200" spc="-45" dirty="0">
                <a:solidFill>
                  <a:srgbClr val="FFFFFF"/>
                </a:solidFill>
                <a:latin typeface="Calibri"/>
                <a:cs typeface="Calibri"/>
              </a:rPr>
              <a:t> </a:t>
            </a:r>
            <a:r>
              <a:rPr sz="2200" dirty="0">
                <a:solidFill>
                  <a:srgbClr val="FFFFFF"/>
                </a:solidFill>
                <a:latin typeface="Calibri"/>
                <a:cs typeface="Calibri"/>
              </a:rPr>
              <a:t>–</a:t>
            </a:r>
            <a:r>
              <a:rPr sz="2200" spc="-45" dirty="0">
                <a:solidFill>
                  <a:srgbClr val="FFFFFF"/>
                </a:solidFill>
                <a:latin typeface="Calibri"/>
                <a:cs typeface="Calibri"/>
              </a:rPr>
              <a:t> </a:t>
            </a:r>
            <a:r>
              <a:rPr sz="2200" dirty="0">
                <a:solidFill>
                  <a:srgbClr val="FFFFFF"/>
                </a:solidFill>
                <a:latin typeface="Calibri"/>
                <a:cs typeface="Calibri"/>
              </a:rPr>
              <a:t>Eat</a:t>
            </a:r>
            <a:r>
              <a:rPr sz="2200" spc="-35" dirty="0">
                <a:solidFill>
                  <a:srgbClr val="FFFFFF"/>
                </a:solidFill>
                <a:latin typeface="Calibri"/>
                <a:cs typeface="Calibri"/>
              </a:rPr>
              <a:t> </a:t>
            </a:r>
            <a:r>
              <a:rPr sz="2200" dirty="0">
                <a:solidFill>
                  <a:srgbClr val="FFFFFF"/>
                </a:solidFill>
                <a:latin typeface="Calibri"/>
                <a:cs typeface="Calibri"/>
              </a:rPr>
              <a:t>a</a:t>
            </a:r>
            <a:r>
              <a:rPr sz="2200" spc="-50" dirty="0">
                <a:solidFill>
                  <a:srgbClr val="FFFFFF"/>
                </a:solidFill>
                <a:latin typeface="Calibri"/>
                <a:cs typeface="Calibri"/>
              </a:rPr>
              <a:t> </a:t>
            </a:r>
            <a:r>
              <a:rPr sz="2200" dirty="0">
                <a:solidFill>
                  <a:srgbClr val="FFFFFF"/>
                </a:solidFill>
                <a:latin typeface="Calibri"/>
                <a:cs typeface="Calibri"/>
              </a:rPr>
              <a:t>healthy</a:t>
            </a:r>
            <a:r>
              <a:rPr sz="2200" spc="-50" dirty="0">
                <a:solidFill>
                  <a:srgbClr val="FFFFFF"/>
                </a:solidFill>
                <a:latin typeface="Calibri"/>
                <a:cs typeface="Calibri"/>
              </a:rPr>
              <a:t> </a:t>
            </a:r>
            <a:r>
              <a:rPr sz="2200" spc="-10" dirty="0">
                <a:solidFill>
                  <a:srgbClr val="FFFFFF"/>
                </a:solidFill>
                <a:latin typeface="Calibri"/>
                <a:cs typeface="Calibri"/>
              </a:rPr>
              <a:t>breakfast</a:t>
            </a:r>
            <a:r>
              <a:rPr sz="2200" spc="-45" dirty="0">
                <a:solidFill>
                  <a:srgbClr val="FFFFFF"/>
                </a:solidFill>
                <a:latin typeface="Calibri"/>
                <a:cs typeface="Calibri"/>
              </a:rPr>
              <a:t> </a:t>
            </a:r>
            <a:r>
              <a:rPr sz="2200" dirty="0">
                <a:solidFill>
                  <a:srgbClr val="FFFFFF"/>
                </a:solidFill>
                <a:latin typeface="Calibri"/>
                <a:cs typeface="Calibri"/>
              </a:rPr>
              <a:t>to</a:t>
            </a:r>
            <a:r>
              <a:rPr sz="2200" spc="-35" dirty="0">
                <a:solidFill>
                  <a:srgbClr val="FFFFFF"/>
                </a:solidFill>
                <a:latin typeface="Calibri"/>
                <a:cs typeface="Calibri"/>
              </a:rPr>
              <a:t> </a:t>
            </a:r>
            <a:r>
              <a:rPr sz="2200" dirty="0">
                <a:solidFill>
                  <a:srgbClr val="FFFFFF"/>
                </a:solidFill>
                <a:latin typeface="Calibri"/>
                <a:cs typeface="Calibri"/>
              </a:rPr>
              <a:t>help</a:t>
            </a:r>
            <a:r>
              <a:rPr sz="2200" spc="-40" dirty="0">
                <a:solidFill>
                  <a:srgbClr val="FFFFFF"/>
                </a:solidFill>
                <a:latin typeface="Calibri"/>
                <a:cs typeface="Calibri"/>
              </a:rPr>
              <a:t> </a:t>
            </a:r>
            <a:r>
              <a:rPr sz="2200" dirty="0">
                <a:solidFill>
                  <a:srgbClr val="FFFFFF"/>
                </a:solidFill>
                <a:latin typeface="Calibri"/>
                <a:cs typeface="Calibri"/>
              </a:rPr>
              <a:t>your</a:t>
            </a:r>
            <a:r>
              <a:rPr sz="2200" spc="-50" dirty="0">
                <a:solidFill>
                  <a:srgbClr val="FFFFFF"/>
                </a:solidFill>
                <a:latin typeface="Calibri"/>
                <a:cs typeface="Calibri"/>
              </a:rPr>
              <a:t> </a:t>
            </a:r>
            <a:r>
              <a:rPr sz="2200" spc="-10" dirty="0">
                <a:solidFill>
                  <a:srgbClr val="FFFFFF"/>
                </a:solidFill>
                <a:latin typeface="Calibri"/>
                <a:cs typeface="Calibri"/>
              </a:rPr>
              <a:t>child concentrate</a:t>
            </a:r>
            <a:r>
              <a:rPr sz="2200" spc="-50" dirty="0">
                <a:solidFill>
                  <a:srgbClr val="FFFFFF"/>
                </a:solidFill>
                <a:latin typeface="Calibri"/>
                <a:cs typeface="Calibri"/>
              </a:rPr>
              <a:t> </a:t>
            </a:r>
            <a:r>
              <a:rPr sz="2200" dirty="0">
                <a:solidFill>
                  <a:srgbClr val="FFFFFF"/>
                </a:solidFill>
                <a:latin typeface="Calibri"/>
                <a:cs typeface="Calibri"/>
              </a:rPr>
              <a:t>at</a:t>
            </a:r>
            <a:r>
              <a:rPr sz="2200" spc="-75" dirty="0">
                <a:solidFill>
                  <a:srgbClr val="FFFFFF"/>
                </a:solidFill>
                <a:latin typeface="Calibri"/>
                <a:cs typeface="Calibri"/>
              </a:rPr>
              <a:t> </a:t>
            </a:r>
            <a:r>
              <a:rPr sz="2200" spc="-10" dirty="0">
                <a:solidFill>
                  <a:srgbClr val="FFFFFF"/>
                </a:solidFill>
                <a:latin typeface="Calibri"/>
                <a:cs typeface="Calibri"/>
              </a:rPr>
              <a:t>school.</a:t>
            </a:r>
            <a:endParaRPr sz="2200">
              <a:latin typeface="Calibri"/>
              <a:cs typeface="Calibri"/>
            </a:endParaRPr>
          </a:p>
          <a:p>
            <a:pPr marL="355600" marR="191770" indent="-342900">
              <a:lnSpc>
                <a:spcPct val="100000"/>
              </a:lnSpc>
              <a:buFont typeface="Arial"/>
              <a:buChar char="•"/>
              <a:tabLst>
                <a:tab pos="355600" algn="l"/>
              </a:tabLst>
            </a:pPr>
            <a:r>
              <a:rPr sz="2200" dirty="0">
                <a:solidFill>
                  <a:srgbClr val="FFFFFF"/>
                </a:solidFill>
                <a:latin typeface="Calibri"/>
                <a:cs typeface="Calibri"/>
              </a:rPr>
              <a:t>Leave</a:t>
            </a:r>
            <a:r>
              <a:rPr sz="2200" spc="-55" dirty="0">
                <a:solidFill>
                  <a:srgbClr val="FFFFFF"/>
                </a:solidFill>
                <a:latin typeface="Calibri"/>
                <a:cs typeface="Calibri"/>
              </a:rPr>
              <a:t> </a:t>
            </a:r>
            <a:r>
              <a:rPr sz="2200" dirty="0">
                <a:solidFill>
                  <a:srgbClr val="FFFFFF"/>
                </a:solidFill>
                <a:latin typeface="Calibri"/>
                <a:cs typeface="Calibri"/>
              </a:rPr>
              <a:t>plenty</a:t>
            </a:r>
            <a:r>
              <a:rPr sz="2200" spc="-35" dirty="0">
                <a:solidFill>
                  <a:srgbClr val="FFFFFF"/>
                </a:solidFill>
                <a:latin typeface="Calibri"/>
                <a:cs typeface="Calibri"/>
              </a:rPr>
              <a:t> </a:t>
            </a:r>
            <a:r>
              <a:rPr sz="2200" dirty="0">
                <a:solidFill>
                  <a:srgbClr val="FFFFFF"/>
                </a:solidFill>
                <a:latin typeface="Calibri"/>
                <a:cs typeface="Calibri"/>
              </a:rPr>
              <a:t>of</a:t>
            </a:r>
            <a:r>
              <a:rPr sz="2200" spc="-45" dirty="0">
                <a:solidFill>
                  <a:srgbClr val="FFFFFF"/>
                </a:solidFill>
                <a:latin typeface="Calibri"/>
                <a:cs typeface="Calibri"/>
              </a:rPr>
              <a:t> </a:t>
            </a:r>
            <a:r>
              <a:rPr sz="2200" dirty="0">
                <a:solidFill>
                  <a:srgbClr val="FFFFFF"/>
                </a:solidFill>
                <a:latin typeface="Calibri"/>
                <a:cs typeface="Calibri"/>
              </a:rPr>
              <a:t>time</a:t>
            </a:r>
            <a:r>
              <a:rPr sz="2200" spc="-25" dirty="0">
                <a:solidFill>
                  <a:srgbClr val="FFFFFF"/>
                </a:solidFill>
                <a:latin typeface="Calibri"/>
                <a:cs typeface="Calibri"/>
              </a:rPr>
              <a:t> </a:t>
            </a:r>
            <a:r>
              <a:rPr sz="2200" dirty="0">
                <a:solidFill>
                  <a:srgbClr val="FFFFFF"/>
                </a:solidFill>
                <a:latin typeface="Calibri"/>
                <a:cs typeface="Calibri"/>
              </a:rPr>
              <a:t>–</a:t>
            </a:r>
            <a:r>
              <a:rPr sz="2200" spc="-50" dirty="0">
                <a:solidFill>
                  <a:srgbClr val="FFFFFF"/>
                </a:solidFill>
                <a:latin typeface="Calibri"/>
                <a:cs typeface="Calibri"/>
              </a:rPr>
              <a:t> </a:t>
            </a:r>
            <a:r>
              <a:rPr sz="2200" dirty="0">
                <a:solidFill>
                  <a:srgbClr val="FFFFFF"/>
                </a:solidFill>
                <a:latin typeface="Calibri"/>
                <a:cs typeface="Calibri"/>
              </a:rPr>
              <a:t>Plan</a:t>
            </a:r>
            <a:r>
              <a:rPr sz="2200" spc="-55" dirty="0">
                <a:solidFill>
                  <a:srgbClr val="FFFFFF"/>
                </a:solidFill>
                <a:latin typeface="Calibri"/>
                <a:cs typeface="Calibri"/>
              </a:rPr>
              <a:t> </a:t>
            </a:r>
            <a:r>
              <a:rPr sz="2200" dirty="0">
                <a:solidFill>
                  <a:srgbClr val="FFFFFF"/>
                </a:solidFill>
                <a:latin typeface="Calibri"/>
                <a:cs typeface="Calibri"/>
              </a:rPr>
              <a:t>extra</a:t>
            </a:r>
            <a:r>
              <a:rPr sz="2200" spc="-45" dirty="0">
                <a:solidFill>
                  <a:srgbClr val="FFFFFF"/>
                </a:solidFill>
                <a:latin typeface="Calibri"/>
                <a:cs typeface="Calibri"/>
              </a:rPr>
              <a:t> </a:t>
            </a:r>
            <a:r>
              <a:rPr sz="2200" dirty="0">
                <a:solidFill>
                  <a:srgbClr val="FFFFFF"/>
                </a:solidFill>
                <a:latin typeface="Calibri"/>
                <a:cs typeface="Calibri"/>
              </a:rPr>
              <a:t>time</a:t>
            </a:r>
            <a:r>
              <a:rPr sz="2200" spc="-35" dirty="0">
                <a:solidFill>
                  <a:srgbClr val="FFFFFF"/>
                </a:solidFill>
                <a:latin typeface="Calibri"/>
                <a:cs typeface="Calibri"/>
              </a:rPr>
              <a:t> </a:t>
            </a:r>
            <a:r>
              <a:rPr sz="2200" dirty="0">
                <a:solidFill>
                  <a:srgbClr val="FFFFFF"/>
                </a:solidFill>
                <a:latin typeface="Calibri"/>
                <a:cs typeface="Calibri"/>
              </a:rPr>
              <a:t>so</a:t>
            </a:r>
            <a:r>
              <a:rPr sz="2200" spc="-40" dirty="0">
                <a:solidFill>
                  <a:srgbClr val="FFFFFF"/>
                </a:solidFill>
                <a:latin typeface="Calibri"/>
                <a:cs typeface="Calibri"/>
              </a:rPr>
              <a:t> </a:t>
            </a:r>
            <a:r>
              <a:rPr sz="2200" dirty="0">
                <a:solidFill>
                  <a:srgbClr val="FFFFFF"/>
                </a:solidFill>
                <a:latin typeface="Calibri"/>
                <a:cs typeface="Calibri"/>
              </a:rPr>
              <a:t>you</a:t>
            </a:r>
            <a:r>
              <a:rPr sz="2200" spc="-50" dirty="0">
                <a:solidFill>
                  <a:srgbClr val="FFFFFF"/>
                </a:solidFill>
                <a:latin typeface="Calibri"/>
                <a:cs typeface="Calibri"/>
              </a:rPr>
              <a:t> </a:t>
            </a:r>
            <a:r>
              <a:rPr sz="2200" dirty="0">
                <a:solidFill>
                  <a:srgbClr val="FFFFFF"/>
                </a:solidFill>
                <a:latin typeface="Calibri"/>
                <a:cs typeface="Calibri"/>
              </a:rPr>
              <a:t>have</a:t>
            </a:r>
            <a:r>
              <a:rPr sz="2200" spc="-55" dirty="0">
                <a:solidFill>
                  <a:srgbClr val="FFFFFF"/>
                </a:solidFill>
                <a:latin typeface="Calibri"/>
                <a:cs typeface="Calibri"/>
              </a:rPr>
              <a:t> </a:t>
            </a:r>
            <a:r>
              <a:rPr sz="2200" dirty="0">
                <a:solidFill>
                  <a:srgbClr val="FFFFFF"/>
                </a:solidFill>
                <a:latin typeface="Calibri"/>
                <a:cs typeface="Calibri"/>
              </a:rPr>
              <a:t>plenty</a:t>
            </a:r>
            <a:r>
              <a:rPr sz="2200" spc="-35" dirty="0">
                <a:solidFill>
                  <a:srgbClr val="FFFFFF"/>
                </a:solidFill>
                <a:latin typeface="Calibri"/>
                <a:cs typeface="Calibri"/>
              </a:rPr>
              <a:t> </a:t>
            </a:r>
            <a:r>
              <a:rPr sz="2200" spc="-25" dirty="0">
                <a:solidFill>
                  <a:srgbClr val="FFFFFF"/>
                </a:solidFill>
                <a:latin typeface="Calibri"/>
                <a:cs typeface="Calibri"/>
              </a:rPr>
              <a:t>of </a:t>
            </a:r>
            <a:r>
              <a:rPr sz="2200" dirty="0">
                <a:solidFill>
                  <a:srgbClr val="FFFFFF"/>
                </a:solidFill>
                <a:latin typeface="Calibri"/>
                <a:cs typeface="Calibri"/>
              </a:rPr>
              <a:t>time</a:t>
            </a:r>
            <a:r>
              <a:rPr sz="2200" spc="-35" dirty="0">
                <a:solidFill>
                  <a:srgbClr val="FFFFFF"/>
                </a:solidFill>
                <a:latin typeface="Calibri"/>
                <a:cs typeface="Calibri"/>
              </a:rPr>
              <a:t> </a:t>
            </a:r>
            <a:r>
              <a:rPr sz="2200" dirty="0">
                <a:solidFill>
                  <a:srgbClr val="FFFFFF"/>
                </a:solidFill>
                <a:latin typeface="Calibri"/>
                <a:cs typeface="Calibri"/>
              </a:rPr>
              <a:t>to</a:t>
            </a:r>
            <a:r>
              <a:rPr sz="2200" spc="-25" dirty="0">
                <a:solidFill>
                  <a:srgbClr val="FFFFFF"/>
                </a:solidFill>
                <a:latin typeface="Calibri"/>
                <a:cs typeface="Calibri"/>
              </a:rPr>
              <a:t> </a:t>
            </a:r>
            <a:r>
              <a:rPr sz="2200" dirty="0">
                <a:solidFill>
                  <a:srgbClr val="FFFFFF"/>
                </a:solidFill>
                <a:latin typeface="Calibri"/>
                <a:cs typeface="Calibri"/>
              </a:rPr>
              <a:t>get</a:t>
            </a:r>
            <a:r>
              <a:rPr sz="2200" spc="-35" dirty="0">
                <a:solidFill>
                  <a:srgbClr val="FFFFFF"/>
                </a:solidFill>
                <a:latin typeface="Calibri"/>
                <a:cs typeface="Calibri"/>
              </a:rPr>
              <a:t> </a:t>
            </a:r>
            <a:r>
              <a:rPr sz="2200" dirty="0">
                <a:solidFill>
                  <a:srgbClr val="FFFFFF"/>
                </a:solidFill>
                <a:latin typeface="Calibri"/>
                <a:cs typeface="Calibri"/>
              </a:rPr>
              <a:t>ready</a:t>
            </a:r>
            <a:r>
              <a:rPr sz="2200" spc="-45" dirty="0">
                <a:solidFill>
                  <a:srgbClr val="FFFFFF"/>
                </a:solidFill>
                <a:latin typeface="Calibri"/>
                <a:cs typeface="Calibri"/>
              </a:rPr>
              <a:t> </a:t>
            </a:r>
            <a:r>
              <a:rPr sz="2200" dirty="0">
                <a:solidFill>
                  <a:srgbClr val="FFFFFF"/>
                </a:solidFill>
                <a:latin typeface="Calibri"/>
                <a:cs typeface="Calibri"/>
              </a:rPr>
              <a:t>as</a:t>
            </a:r>
            <a:r>
              <a:rPr sz="2200" spc="-40" dirty="0">
                <a:solidFill>
                  <a:srgbClr val="FFFFFF"/>
                </a:solidFill>
                <a:latin typeface="Calibri"/>
                <a:cs typeface="Calibri"/>
              </a:rPr>
              <a:t> </a:t>
            </a:r>
            <a:r>
              <a:rPr sz="2200" dirty="0">
                <a:solidFill>
                  <a:srgbClr val="FFFFFF"/>
                </a:solidFill>
                <a:latin typeface="Calibri"/>
                <a:cs typeface="Calibri"/>
              </a:rPr>
              <a:t>you</a:t>
            </a:r>
            <a:r>
              <a:rPr sz="2200" spc="-45" dirty="0">
                <a:solidFill>
                  <a:srgbClr val="FFFFFF"/>
                </a:solidFill>
                <a:latin typeface="Calibri"/>
                <a:cs typeface="Calibri"/>
              </a:rPr>
              <a:t> </a:t>
            </a:r>
            <a:r>
              <a:rPr sz="2200" dirty="0">
                <a:solidFill>
                  <a:srgbClr val="FFFFFF"/>
                </a:solidFill>
                <a:latin typeface="Calibri"/>
                <a:cs typeface="Calibri"/>
              </a:rPr>
              <a:t>do</a:t>
            </a:r>
            <a:r>
              <a:rPr sz="2200" spc="-50" dirty="0">
                <a:solidFill>
                  <a:srgbClr val="FFFFFF"/>
                </a:solidFill>
                <a:latin typeface="Calibri"/>
                <a:cs typeface="Calibri"/>
              </a:rPr>
              <a:t> </a:t>
            </a:r>
            <a:r>
              <a:rPr sz="2200" dirty="0">
                <a:solidFill>
                  <a:srgbClr val="FFFFFF"/>
                </a:solidFill>
                <a:latin typeface="Calibri"/>
                <a:cs typeface="Calibri"/>
              </a:rPr>
              <a:t>not</a:t>
            </a:r>
            <a:r>
              <a:rPr sz="2200" spc="-50" dirty="0">
                <a:solidFill>
                  <a:srgbClr val="FFFFFF"/>
                </a:solidFill>
                <a:latin typeface="Calibri"/>
                <a:cs typeface="Calibri"/>
              </a:rPr>
              <a:t> </a:t>
            </a:r>
            <a:r>
              <a:rPr sz="2200" dirty="0">
                <a:solidFill>
                  <a:srgbClr val="FFFFFF"/>
                </a:solidFill>
                <a:latin typeface="Calibri"/>
                <a:cs typeface="Calibri"/>
              </a:rPr>
              <a:t>want</a:t>
            </a:r>
            <a:r>
              <a:rPr sz="2200" spc="-45" dirty="0">
                <a:solidFill>
                  <a:srgbClr val="FFFFFF"/>
                </a:solidFill>
                <a:latin typeface="Calibri"/>
                <a:cs typeface="Calibri"/>
              </a:rPr>
              <a:t> </a:t>
            </a:r>
            <a:r>
              <a:rPr sz="2200" dirty="0">
                <a:solidFill>
                  <a:srgbClr val="FFFFFF"/>
                </a:solidFill>
                <a:latin typeface="Calibri"/>
                <a:cs typeface="Calibri"/>
              </a:rPr>
              <a:t>to</a:t>
            </a:r>
            <a:r>
              <a:rPr sz="2200" spc="-40" dirty="0">
                <a:solidFill>
                  <a:srgbClr val="FFFFFF"/>
                </a:solidFill>
                <a:latin typeface="Calibri"/>
                <a:cs typeface="Calibri"/>
              </a:rPr>
              <a:t> </a:t>
            </a:r>
            <a:r>
              <a:rPr sz="2200" dirty="0">
                <a:solidFill>
                  <a:srgbClr val="FFFFFF"/>
                </a:solidFill>
                <a:latin typeface="Calibri"/>
                <a:cs typeface="Calibri"/>
              </a:rPr>
              <a:t>rush</a:t>
            </a:r>
            <a:r>
              <a:rPr sz="2200" spc="-50" dirty="0">
                <a:solidFill>
                  <a:srgbClr val="FFFFFF"/>
                </a:solidFill>
                <a:latin typeface="Calibri"/>
                <a:cs typeface="Calibri"/>
              </a:rPr>
              <a:t> </a:t>
            </a:r>
            <a:r>
              <a:rPr sz="2200" dirty="0">
                <a:solidFill>
                  <a:srgbClr val="FFFFFF"/>
                </a:solidFill>
                <a:latin typeface="Calibri"/>
                <a:cs typeface="Calibri"/>
              </a:rPr>
              <a:t>and</a:t>
            </a:r>
            <a:r>
              <a:rPr sz="2200" spc="-50" dirty="0">
                <a:solidFill>
                  <a:srgbClr val="FFFFFF"/>
                </a:solidFill>
                <a:latin typeface="Calibri"/>
                <a:cs typeface="Calibri"/>
              </a:rPr>
              <a:t> </a:t>
            </a:r>
            <a:r>
              <a:rPr sz="2200" dirty="0">
                <a:solidFill>
                  <a:srgbClr val="FFFFFF"/>
                </a:solidFill>
                <a:latin typeface="Calibri"/>
                <a:cs typeface="Calibri"/>
              </a:rPr>
              <a:t>cause</a:t>
            </a:r>
            <a:r>
              <a:rPr sz="2200" spc="-45" dirty="0">
                <a:solidFill>
                  <a:srgbClr val="FFFFFF"/>
                </a:solidFill>
                <a:latin typeface="Calibri"/>
                <a:cs typeface="Calibri"/>
              </a:rPr>
              <a:t> </a:t>
            </a:r>
            <a:r>
              <a:rPr sz="2200" spc="-25" dirty="0">
                <a:solidFill>
                  <a:srgbClr val="FFFFFF"/>
                </a:solidFill>
                <a:latin typeface="Calibri"/>
                <a:cs typeface="Calibri"/>
              </a:rPr>
              <a:t>any </a:t>
            </a:r>
            <a:r>
              <a:rPr sz="2200" dirty="0">
                <a:solidFill>
                  <a:srgbClr val="FFFFFF"/>
                </a:solidFill>
                <a:latin typeface="Calibri"/>
                <a:cs typeface="Calibri"/>
              </a:rPr>
              <a:t>upset.</a:t>
            </a:r>
            <a:r>
              <a:rPr sz="2200" spc="-55" dirty="0">
                <a:solidFill>
                  <a:srgbClr val="FFFFFF"/>
                </a:solidFill>
                <a:latin typeface="Calibri"/>
                <a:cs typeface="Calibri"/>
              </a:rPr>
              <a:t> </a:t>
            </a:r>
            <a:r>
              <a:rPr sz="2200" dirty="0">
                <a:solidFill>
                  <a:srgbClr val="FFFFFF"/>
                </a:solidFill>
                <a:latin typeface="Calibri"/>
                <a:cs typeface="Calibri"/>
              </a:rPr>
              <a:t>This</a:t>
            </a:r>
            <a:r>
              <a:rPr sz="2200" spc="-40" dirty="0">
                <a:solidFill>
                  <a:srgbClr val="FFFFFF"/>
                </a:solidFill>
                <a:latin typeface="Calibri"/>
                <a:cs typeface="Calibri"/>
              </a:rPr>
              <a:t> </a:t>
            </a:r>
            <a:r>
              <a:rPr sz="2200" dirty="0">
                <a:solidFill>
                  <a:srgbClr val="FFFFFF"/>
                </a:solidFill>
                <a:latin typeface="Calibri"/>
                <a:cs typeface="Calibri"/>
              </a:rPr>
              <a:t>way</a:t>
            </a:r>
            <a:r>
              <a:rPr sz="2200" spc="-50" dirty="0">
                <a:solidFill>
                  <a:srgbClr val="FFFFFF"/>
                </a:solidFill>
                <a:latin typeface="Calibri"/>
                <a:cs typeface="Calibri"/>
              </a:rPr>
              <a:t> </a:t>
            </a:r>
            <a:r>
              <a:rPr sz="2200" dirty="0">
                <a:solidFill>
                  <a:srgbClr val="FFFFFF"/>
                </a:solidFill>
                <a:latin typeface="Calibri"/>
                <a:cs typeface="Calibri"/>
              </a:rPr>
              <a:t>you</a:t>
            </a:r>
            <a:r>
              <a:rPr sz="2200" spc="-50" dirty="0">
                <a:solidFill>
                  <a:srgbClr val="FFFFFF"/>
                </a:solidFill>
                <a:latin typeface="Calibri"/>
                <a:cs typeface="Calibri"/>
              </a:rPr>
              <a:t> </a:t>
            </a:r>
            <a:r>
              <a:rPr sz="2200" dirty="0">
                <a:solidFill>
                  <a:srgbClr val="FFFFFF"/>
                </a:solidFill>
                <a:latin typeface="Calibri"/>
                <a:cs typeface="Calibri"/>
              </a:rPr>
              <a:t>can</a:t>
            </a:r>
            <a:r>
              <a:rPr sz="2200" spc="-50" dirty="0">
                <a:solidFill>
                  <a:srgbClr val="FFFFFF"/>
                </a:solidFill>
                <a:latin typeface="Calibri"/>
                <a:cs typeface="Calibri"/>
              </a:rPr>
              <a:t> </a:t>
            </a:r>
            <a:r>
              <a:rPr sz="2200" dirty="0">
                <a:solidFill>
                  <a:srgbClr val="FFFFFF"/>
                </a:solidFill>
                <a:latin typeface="Calibri"/>
                <a:cs typeface="Calibri"/>
              </a:rPr>
              <a:t>get</a:t>
            </a:r>
            <a:r>
              <a:rPr sz="2200" spc="-25" dirty="0">
                <a:solidFill>
                  <a:srgbClr val="FFFFFF"/>
                </a:solidFill>
                <a:latin typeface="Calibri"/>
                <a:cs typeface="Calibri"/>
              </a:rPr>
              <a:t> </a:t>
            </a:r>
            <a:r>
              <a:rPr sz="2200" dirty="0">
                <a:solidFill>
                  <a:srgbClr val="FFFFFF"/>
                </a:solidFill>
                <a:latin typeface="Calibri"/>
                <a:cs typeface="Calibri"/>
              </a:rPr>
              <a:t>to</a:t>
            </a:r>
            <a:r>
              <a:rPr sz="2200" spc="-40" dirty="0">
                <a:solidFill>
                  <a:srgbClr val="FFFFFF"/>
                </a:solidFill>
                <a:latin typeface="Calibri"/>
                <a:cs typeface="Calibri"/>
              </a:rPr>
              <a:t> </a:t>
            </a:r>
            <a:r>
              <a:rPr sz="2200" dirty="0">
                <a:solidFill>
                  <a:srgbClr val="FFFFFF"/>
                </a:solidFill>
                <a:latin typeface="Calibri"/>
                <a:cs typeface="Calibri"/>
              </a:rPr>
              <a:t>school</a:t>
            </a:r>
            <a:r>
              <a:rPr sz="2200" spc="-45" dirty="0">
                <a:solidFill>
                  <a:srgbClr val="FFFFFF"/>
                </a:solidFill>
                <a:latin typeface="Calibri"/>
                <a:cs typeface="Calibri"/>
              </a:rPr>
              <a:t> </a:t>
            </a:r>
            <a:r>
              <a:rPr sz="2200" dirty="0">
                <a:solidFill>
                  <a:srgbClr val="FFFFFF"/>
                </a:solidFill>
                <a:latin typeface="Calibri"/>
                <a:cs typeface="Calibri"/>
              </a:rPr>
              <a:t>nice</a:t>
            </a:r>
            <a:r>
              <a:rPr sz="2200" spc="-50" dirty="0">
                <a:solidFill>
                  <a:srgbClr val="FFFFFF"/>
                </a:solidFill>
                <a:latin typeface="Calibri"/>
                <a:cs typeface="Calibri"/>
              </a:rPr>
              <a:t> </a:t>
            </a:r>
            <a:r>
              <a:rPr sz="2200" dirty="0">
                <a:solidFill>
                  <a:srgbClr val="FFFFFF"/>
                </a:solidFill>
                <a:latin typeface="Calibri"/>
                <a:cs typeface="Calibri"/>
              </a:rPr>
              <a:t>and</a:t>
            </a:r>
            <a:r>
              <a:rPr sz="2200" spc="-55" dirty="0">
                <a:solidFill>
                  <a:srgbClr val="FFFFFF"/>
                </a:solidFill>
                <a:latin typeface="Calibri"/>
                <a:cs typeface="Calibri"/>
              </a:rPr>
              <a:t> </a:t>
            </a:r>
            <a:r>
              <a:rPr sz="2200" dirty="0">
                <a:solidFill>
                  <a:srgbClr val="FFFFFF"/>
                </a:solidFill>
                <a:latin typeface="Calibri"/>
                <a:cs typeface="Calibri"/>
              </a:rPr>
              <a:t>early</a:t>
            </a:r>
            <a:r>
              <a:rPr sz="2200" spc="-50" dirty="0">
                <a:solidFill>
                  <a:srgbClr val="FFFFFF"/>
                </a:solidFill>
                <a:latin typeface="Calibri"/>
                <a:cs typeface="Calibri"/>
              </a:rPr>
              <a:t> </a:t>
            </a:r>
            <a:r>
              <a:rPr sz="2200" dirty="0">
                <a:solidFill>
                  <a:srgbClr val="FFFFFF"/>
                </a:solidFill>
                <a:latin typeface="Calibri"/>
                <a:cs typeface="Calibri"/>
              </a:rPr>
              <a:t>and</a:t>
            </a:r>
            <a:r>
              <a:rPr sz="2200" spc="-50" dirty="0">
                <a:solidFill>
                  <a:srgbClr val="FFFFFF"/>
                </a:solidFill>
                <a:latin typeface="Calibri"/>
                <a:cs typeface="Calibri"/>
              </a:rPr>
              <a:t> </a:t>
            </a:r>
            <a:r>
              <a:rPr sz="2200" spc="-25" dirty="0">
                <a:solidFill>
                  <a:srgbClr val="FFFFFF"/>
                </a:solidFill>
                <a:latin typeface="Calibri"/>
                <a:cs typeface="Calibri"/>
              </a:rPr>
              <a:t>by </a:t>
            </a:r>
            <a:r>
              <a:rPr sz="2200" dirty="0">
                <a:solidFill>
                  <a:srgbClr val="FFFFFF"/>
                </a:solidFill>
                <a:latin typeface="Calibri"/>
                <a:cs typeface="Calibri"/>
              </a:rPr>
              <a:t>more</a:t>
            </a:r>
            <a:r>
              <a:rPr sz="2200" spc="-60" dirty="0">
                <a:solidFill>
                  <a:srgbClr val="FFFFFF"/>
                </a:solidFill>
                <a:latin typeface="Calibri"/>
                <a:cs typeface="Calibri"/>
              </a:rPr>
              <a:t> </a:t>
            </a:r>
            <a:r>
              <a:rPr sz="2200" spc="-10" dirty="0">
                <a:solidFill>
                  <a:srgbClr val="FFFFFF"/>
                </a:solidFill>
                <a:latin typeface="Calibri"/>
                <a:cs typeface="Calibri"/>
              </a:rPr>
              <a:t>relaxed</a:t>
            </a:r>
            <a:r>
              <a:rPr sz="2200" spc="-60" dirty="0">
                <a:solidFill>
                  <a:srgbClr val="FFFFFF"/>
                </a:solidFill>
                <a:latin typeface="Calibri"/>
                <a:cs typeface="Calibri"/>
              </a:rPr>
              <a:t> </a:t>
            </a:r>
            <a:r>
              <a:rPr sz="2200" dirty="0">
                <a:solidFill>
                  <a:srgbClr val="FFFFFF"/>
                </a:solidFill>
                <a:latin typeface="Calibri"/>
                <a:cs typeface="Calibri"/>
              </a:rPr>
              <a:t>and</a:t>
            </a:r>
            <a:r>
              <a:rPr sz="2200" spc="-55" dirty="0">
                <a:solidFill>
                  <a:srgbClr val="FFFFFF"/>
                </a:solidFill>
                <a:latin typeface="Calibri"/>
                <a:cs typeface="Calibri"/>
              </a:rPr>
              <a:t> </a:t>
            </a:r>
            <a:r>
              <a:rPr sz="2200" dirty="0">
                <a:solidFill>
                  <a:srgbClr val="FFFFFF"/>
                </a:solidFill>
                <a:latin typeface="Calibri"/>
                <a:cs typeface="Calibri"/>
              </a:rPr>
              <a:t>ready</a:t>
            </a:r>
            <a:r>
              <a:rPr sz="2200" spc="-60" dirty="0">
                <a:solidFill>
                  <a:srgbClr val="FFFFFF"/>
                </a:solidFill>
                <a:latin typeface="Calibri"/>
                <a:cs typeface="Calibri"/>
              </a:rPr>
              <a:t> </a:t>
            </a:r>
            <a:r>
              <a:rPr sz="2200" dirty="0">
                <a:solidFill>
                  <a:srgbClr val="FFFFFF"/>
                </a:solidFill>
                <a:latin typeface="Calibri"/>
                <a:cs typeface="Calibri"/>
              </a:rPr>
              <a:t>to</a:t>
            </a:r>
            <a:r>
              <a:rPr sz="2200" spc="-45" dirty="0">
                <a:solidFill>
                  <a:srgbClr val="FFFFFF"/>
                </a:solidFill>
                <a:latin typeface="Calibri"/>
                <a:cs typeface="Calibri"/>
              </a:rPr>
              <a:t> </a:t>
            </a:r>
            <a:r>
              <a:rPr sz="2200" dirty="0">
                <a:solidFill>
                  <a:srgbClr val="FFFFFF"/>
                </a:solidFill>
                <a:latin typeface="Calibri"/>
                <a:cs typeface="Calibri"/>
              </a:rPr>
              <a:t>start</a:t>
            </a:r>
            <a:r>
              <a:rPr sz="2200" spc="-60" dirty="0">
                <a:solidFill>
                  <a:srgbClr val="FFFFFF"/>
                </a:solidFill>
                <a:latin typeface="Calibri"/>
                <a:cs typeface="Calibri"/>
              </a:rPr>
              <a:t> </a:t>
            </a:r>
            <a:r>
              <a:rPr sz="2200" dirty="0">
                <a:solidFill>
                  <a:srgbClr val="FFFFFF"/>
                </a:solidFill>
                <a:latin typeface="Calibri"/>
                <a:cs typeface="Calibri"/>
              </a:rPr>
              <a:t>the</a:t>
            </a:r>
            <a:r>
              <a:rPr sz="2200" spc="-40" dirty="0">
                <a:solidFill>
                  <a:srgbClr val="FFFFFF"/>
                </a:solidFill>
                <a:latin typeface="Calibri"/>
                <a:cs typeface="Calibri"/>
              </a:rPr>
              <a:t> </a:t>
            </a:r>
            <a:r>
              <a:rPr sz="2200" spc="-20" dirty="0">
                <a:solidFill>
                  <a:srgbClr val="FFFFFF"/>
                </a:solidFill>
                <a:latin typeface="Calibri"/>
                <a:cs typeface="Calibri"/>
              </a:rPr>
              <a:t>day.</a:t>
            </a:r>
            <a:endParaRPr sz="2200">
              <a:latin typeface="Calibri"/>
              <a:cs typeface="Calibri"/>
            </a:endParaRPr>
          </a:p>
          <a:p>
            <a:pPr marL="355600" marR="555625" indent="-342900">
              <a:lnSpc>
                <a:spcPct val="100000"/>
              </a:lnSpc>
              <a:spcBef>
                <a:spcPts val="5"/>
              </a:spcBef>
              <a:buFont typeface="Arial"/>
              <a:buChar char="•"/>
              <a:tabLst>
                <a:tab pos="355600" algn="l"/>
              </a:tabLst>
            </a:pPr>
            <a:r>
              <a:rPr sz="2200" spc="-55" dirty="0">
                <a:solidFill>
                  <a:srgbClr val="FFFFFF"/>
                </a:solidFill>
                <a:latin typeface="Calibri"/>
                <a:cs typeface="Calibri"/>
              </a:rPr>
              <a:t>Take </a:t>
            </a:r>
            <a:r>
              <a:rPr sz="2200" dirty="0">
                <a:solidFill>
                  <a:srgbClr val="FFFFFF"/>
                </a:solidFill>
                <a:latin typeface="Calibri"/>
                <a:cs typeface="Calibri"/>
              </a:rPr>
              <a:t>a</a:t>
            </a:r>
            <a:r>
              <a:rPr sz="2200" spc="-35" dirty="0">
                <a:solidFill>
                  <a:srgbClr val="FFFFFF"/>
                </a:solidFill>
                <a:latin typeface="Calibri"/>
                <a:cs typeface="Calibri"/>
              </a:rPr>
              <a:t> </a:t>
            </a:r>
            <a:r>
              <a:rPr sz="2200" dirty="0">
                <a:solidFill>
                  <a:srgbClr val="FFFFFF"/>
                </a:solidFill>
                <a:latin typeface="Calibri"/>
                <a:cs typeface="Calibri"/>
              </a:rPr>
              <a:t>photo</a:t>
            </a:r>
            <a:r>
              <a:rPr sz="2200" spc="-50" dirty="0">
                <a:solidFill>
                  <a:srgbClr val="FFFFFF"/>
                </a:solidFill>
                <a:latin typeface="Calibri"/>
                <a:cs typeface="Calibri"/>
              </a:rPr>
              <a:t> </a:t>
            </a:r>
            <a:r>
              <a:rPr sz="2200" dirty="0">
                <a:solidFill>
                  <a:srgbClr val="FFFFFF"/>
                </a:solidFill>
                <a:latin typeface="Calibri"/>
                <a:cs typeface="Calibri"/>
              </a:rPr>
              <a:t>–</a:t>
            </a:r>
            <a:r>
              <a:rPr sz="2200" spc="-30" dirty="0">
                <a:solidFill>
                  <a:srgbClr val="FFFFFF"/>
                </a:solidFill>
                <a:latin typeface="Calibri"/>
                <a:cs typeface="Calibri"/>
              </a:rPr>
              <a:t> </a:t>
            </a:r>
            <a:r>
              <a:rPr sz="2200" dirty="0">
                <a:solidFill>
                  <a:srgbClr val="FFFFFF"/>
                </a:solidFill>
                <a:latin typeface="Calibri"/>
                <a:cs typeface="Calibri"/>
              </a:rPr>
              <a:t>A</a:t>
            </a:r>
            <a:r>
              <a:rPr sz="2200" spc="-45" dirty="0">
                <a:solidFill>
                  <a:srgbClr val="FFFFFF"/>
                </a:solidFill>
                <a:latin typeface="Calibri"/>
                <a:cs typeface="Calibri"/>
              </a:rPr>
              <a:t> </a:t>
            </a:r>
            <a:r>
              <a:rPr sz="2200" dirty="0">
                <a:solidFill>
                  <a:srgbClr val="FFFFFF"/>
                </a:solidFill>
                <a:latin typeface="Calibri"/>
                <a:cs typeface="Calibri"/>
              </a:rPr>
              <a:t>lovely</a:t>
            </a:r>
            <a:r>
              <a:rPr sz="2200" spc="-50" dirty="0">
                <a:solidFill>
                  <a:srgbClr val="FFFFFF"/>
                </a:solidFill>
                <a:latin typeface="Calibri"/>
                <a:cs typeface="Calibri"/>
              </a:rPr>
              <a:t> </a:t>
            </a:r>
            <a:r>
              <a:rPr sz="2200" dirty="0">
                <a:solidFill>
                  <a:srgbClr val="FFFFFF"/>
                </a:solidFill>
                <a:latin typeface="Calibri"/>
                <a:cs typeface="Calibri"/>
              </a:rPr>
              <a:t>way</a:t>
            </a:r>
            <a:r>
              <a:rPr sz="2200" spc="-45" dirty="0">
                <a:solidFill>
                  <a:srgbClr val="FFFFFF"/>
                </a:solidFill>
                <a:latin typeface="Calibri"/>
                <a:cs typeface="Calibri"/>
              </a:rPr>
              <a:t> </a:t>
            </a:r>
            <a:r>
              <a:rPr sz="2200" dirty="0">
                <a:solidFill>
                  <a:srgbClr val="FFFFFF"/>
                </a:solidFill>
                <a:latin typeface="Calibri"/>
                <a:cs typeface="Calibri"/>
              </a:rPr>
              <a:t>to</a:t>
            </a:r>
            <a:r>
              <a:rPr sz="2200" spc="-40" dirty="0">
                <a:solidFill>
                  <a:srgbClr val="FFFFFF"/>
                </a:solidFill>
                <a:latin typeface="Calibri"/>
                <a:cs typeface="Calibri"/>
              </a:rPr>
              <a:t> </a:t>
            </a:r>
            <a:r>
              <a:rPr sz="2200" dirty="0">
                <a:solidFill>
                  <a:srgbClr val="FFFFFF"/>
                </a:solidFill>
                <a:latin typeface="Calibri"/>
                <a:cs typeface="Calibri"/>
              </a:rPr>
              <a:t>remember</a:t>
            </a:r>
            <a:r>
              <a:rPr sz="2200" spc="-25" dirty="0">
                <a:solidFill>
                  <a:srgbClr val="FFFFFF"/>
                </a:solidFill>
                <a:latin typeface="Calibri"/>
                <a:cs typeface="Calibri"/>
              </a:rPr>
              <a:t> </a:t>
            </a:r>
            <a:r>
              <a:rPr sz="2200" dirty="0">
                <a:solidFill>
                  <a:srgbClr val="FFFFFF"/>
                </a:solidFill>
                <a:latin typeface="Calibri"/>
                <a:cs typeface="Calibri"/>
              </a:rPr>
              <a:t>the</a:t>
            </a:r>
            <a:r>
              <a:rPr sz="2200" spc="-50" dirty="0">
                <a:solidFill>
                  <a:srgbClr val="FFFFFF"/>
                </a:solidFill>
                <a:latin typeface="Calibri"/>
                <a:cs typeface="Calibri"/>
              </a:rPr>
              <a:t> </a:t>
            </a:r>
            <a:r>
              <a:rPr sz="2200" dirty="0">
                <a:solidFill>
                  <a:srgbClr val="FFFFFF"/>
                </a:solidFill>
                <a:latin typeface="Calibri"/>
                <a:cs typeface="Calibri"/>
              </a:rPr>
              <a:t>first</a:t>
            </a:r>
            <a:r>
              <a:rPr sz="2200" spc="-50" dirty="0">
                <a:solidFill>
                  <a:srgbClr val="FFFFFF"/>
                </a:solidFill>
                <a:latin typeface="Calibri"/>
                <a:cs typeface="Calibri"/>
              </a:rPr>
              <a:t> </a:t>
            </a:r>
            <a:r>
              <a:rPr sz="2200" dirty="0">
                <a:solidFill>
                  <a:srgbClr val="FFFFFF"/>
                </a:solidFill>
                <a:latin typeface="Calibri"/>
                <a:cs typeface="Calibri"/>
              </a:rPr>
              <a:t>day</a:t>
            </a:r>
            <a:r>
              <a:rPr sz="2200" spc="-55" dirty="0">
                <a:solidFill>
                  <a:srgbClr val="FFFFFF"/>
                </a:solidFill>
                <a:latin typeface="Calibri"/>
                <a:cs typeface="Calibri"/>
              </a:rPr>
              <a:t> </a:t>
            </a:r>
            <a:r>
              <a:rPr sz="2200" spc="-25" dirty="0">
                <a:solidFill>
                  <a:srgbClr val="FFFFFF"/>
                </a:solidFill>
                <a:latin typeface="Calibri"/>
                <a:cs typeface="Calibri"/>
              </a:rPr>
              <a:t>of </a:t>
            </a:r>
            <a:r>
              <a:rPr sz="2200" spc="-10" dirty="0">
                <a:solidFill>
                  <a:srgbClr val="FFFFFF"/>
                </a:solidFill>
                <a:latin typeface="Calibri"/>
                <a:cs typeface="Calibri"/>
              </a:rPr>
              <a:t>school.</a:t>
            </a:r>
            <a:endParaRPr sz="2200">
              <a:latin typeface="Calibri"/>
              <a:cs typeface="Calibri"/>
            </a:endParaRPr>
          </a:p>
          <a:p>
            <a:pPr marL="355600" marR="5080" indent="-342900">
              <a:lnSpc>
                <a:spcPct val="100000"/>
              </a:lnSpc>
              <a:buFont typeface="Arial"/>
              <a:buChar char="•"/>
              <a:tabLst>
                <a:tab pos="355600" algn="l"/>
              </a:tabLst>
            </a:pPr>
            <a:r>
              <a:rPr sz="2200" dirty="0">
                <a:solidFill>
                  <a:srgbClr val="FFFFFF"/>
                </a:solidFill>
                <a:latin typeface="Calibri"/>
                <a:cs typeface="Calibri"/>
              </a:rPr>
              <a:t>Say</a:t>
            </a:r>
            <a:r>
              <a:rPr sz="2200" spc="-60" dirty="0">
                <a:solidFill>
                  <a:srgbClr val="FFFFFF"/>
                </a:solidFill>
                <a:latin typeface="Calibri"/>
                <a:cs typeface="Calibri"/>
              </a:rPr>
              <a:t> </a:t>
            </a:r>
            <a:r>
              <a:rPr sz="2200" dirty="0">
                <a:solidFill>
                  <a:srgbClr val="FFFFFF"/>
                </a:solidFill>
                <a:latin typeface="Calibri"/>
                <a:cs typeface="Calibri"/>
              </a:rPr>
              <a:t>goodbye</a:t>
            </a:r>
            <a:r>
              <a:rPr sz="2200" spc="-40" dirty="0">
                <a:solidFill>
                  <a:srgbClr val="FFFFFF"/>
                </a:solidFill>
                <a:latin typeface="Calibri"/>
                <a:cs typeface="Calibri"/>
              </a:rPr>
              <a:t> </a:t>
            </a:r>
            <a:r>
              <a:rPr sz="2200" dirty="0">
                <a:solidFill>
                  <a:srgbClr val="FFFFFF"/>
                </a:solidFill>
                <a:latin typeface="Calibri"/>
                <a:cs typeface="Calibri"/>
              </a:rPr>
              <a:t>and</a:t>
            </a:r>
            <a:r>
              <a:rPr sz="2200" spc="-70" dirty="0">
                <a:solidFill>
                  <a:srgbClr val="FFFFFF"/>
                </a:solidFill>
                <a:latin typeface="Calibri"/>
                <a:cs typeface="Calibri"/>
              </a:rPr>
              <a:t> </a:t>
            </a:r>
            <a:r>
              <a:rPr sz="2200" dirty="0">
                <a:solidFill>
                  <a:srgbClr val="FFFFFF"/>
                </a:solidFill>
                <a:latin typeface="Calibri"/>
                <a:cs typeface="Calibri"/>
              </a:rPr>
              <a:t>reassure</a:t>
            </a:r>
            <a:r>
              <a:rPr sz="2200" spc="-55" dirty="0">
                <a:solidFill>
                  <a:srgbClr val="FFFFFF"/>
                </a:solidFill>
                <a:latin typeface="Calibri"/>
                <a:cs typeface="Calibri"/>
              </a:rPr>
              <a:t> </a:t>
            </a:r>
            <a:r>
              <a:rPr sz="2200" dirty="0">
                <a:solidFill>
                  <a:srgbClr val="FFFFFF"/>
                </a:solidFill>
                <a:latin typeface="Calibri"/>
                <a:cs typeface="Calibri"/>
              </a:rPr>
              <a:t>your</a:t>
            </a:r>
            <a:r>
              <a:rPr sz="2200" spc="-60" dirty="0">
                <a:solidFill>
                  <a:srgbClr val="FFFFFF"/>
                </a:solidFill>
                <a:latin typeface="Calibri"/>
                <a:cs typeface="Calibri"/>
              </a:rPr>
              <a:t> </a:t>
            </a:r>
            <a:r>
              <a:rPr sz="2200" dirty="0">
                <a:solidFill>
                  <a:srgbClr val="FFFFFF"/>
                </a:solidFill>
                <a:latin typeface="Calibri"/>
                <a:cs typeface="Calibri"/>
              </a:rPr>
              <a:t>child</a:t>
            </a:r>
            <a:r>
              <a:rPr sz="2200" spc="-50" dirty="0">
                <a:solidFill>
                  <a:srgbClr val="FFFFFF"/>
                </a:solidFill>
                <a:latin typeface="Calibri"/>
                <a:cs typeface="Calibri"/>
              </a:rPr>
              <a:t> </a:t>
            </a:r>
            <a:r>
              <a:rPr sz="2200" dirty="0">
                <a:solidFill>
                  <a:srgbClr val="FFFFFF"/>
                </a:solidFill>
                <a:latin typeface="Calibri"/>
                <a:cs typeface="Calibri"/>
              </a:rPr>
              <a:t>–</a:t>
            </a:r>
            <a:r>
              <a:rPr sz="2200" spc="-55" dirty="0">
                <a:solidFill>
                  <a:srgbClr val="FFFFFF"/>
                </a:solidFill>
                <a:latin typeface="Calibri"/>
                <a:cs typeface="Calibri"/>
              </a:rPr>
              <a:t> </a:t>
            </a:r>
            <a:r>
              <a:rPr sz="2200" spc="-40" dirty="0">
                <a:solidFill>
                  <a:srgbClr val="FFFFFF"/>
                </a:solidFill>
                <a:latin typeface="Calibri"/>
                <a:cs typeface="Calibri"/>
              </a:rPr>
              <a:t>Tell</a:t>
            </a:r>
            <a:r>
              <a:rPr sz="2200" spc="-50" dirty="0">
                <a:solidFill>
                  <a:srgbClr val="FFFFFF"/>
                </a:solidFill>
                <a:latin typeface="Calibri"/>
                <a:cs typeface="Calibri"/>
              </a:rPr>
              <a:t> </a:t>
            </a:r>
            <a:r>
              <a:rPr sz="2200" dirty="0">
                <a:solidFill>
                  <a:srgbClr val="FFFFFF"/>
                </a:solidFill>
                <a:latin typeface="Calibri"/>
                <a:cs typeface="Calibri"/>
              </a:rPr>
              <a:t>them</a:t>
            </a:r>
            <a:r>
              <a:rPr sz="2200" spc="-45" dirty="0">
                <a:solidFill>
                  <a:srgbClr val="FFFFFF"/>
                </a:solidFill>
                <a:latin typeface="Calibri"/>
                <a:cs typeface="Calibri"/>
              </a:rPr>
              <a:t> </a:t>
            </a:r>
            <a:r>
              <a:rPr sz="2200" dirty="0">
                <a:solidFill>
                  <a:srgbClr val="FFFFFF"/>
                </a:solidFill>
                <a:latin typeface="Calibri"/>
                <a:cs typeface="Calibri"/>
              </a:rPr>
              <a:t>who</a:t>
            </a:r>
            <a:r>
              <a:rPr sz="2200" spc="-50" dirty="0">
                <a:solidFill>
                  <a:srgbClr val="FFFFFF"/>
                </a:solidFill>
                <a:latin typeface="Calibri"/>
                <a:cs typeface="Calibri"/>
              </a:rPr>
              <a:t> </a:t>
            </a:r>
            <a:r>
              <a:rPr sz="2200" spc="-25" dirty="0">
                <a:solidFill>
                  <a:srgbClr val="FFFFFF"/>
                </a:solidFill>
                <a:latin typeface="Calibri"/>
                <a:cs typeface="Calibri"/>
              </a:rPr>
              <a:t>is </a:t>
            </a:r>
            <a:r>
              <a:rPr sz="2200" dirty="0">
                <a:solidFill>
                  <a:srgbClr val="FFFFFF"/>
                </a:solidFill>
                <a:latin typeface="Calibri"/>
                <a:cs typeface="Calibri"/>
              </a:rPr>
              <a:t>collecting</a:t>
            </a:r>
            <a:r>
              <a:rPr sz="2200" spc="-30" dirty="0">
                <a:solidFill>
                  <a:srgbClr val="FFFFFF"/>
                </a:solidFill>
                <a:latin typeface="Calibri"/>
                <a:cs typeface="Calibri"/>
              </a:rPr>
              <a:t> </a:t>
            </a:r>
            <a:r>
              <a:rPr sz="2200" dirty="0">
                <a:solidFill>
                  <a:srgbClr val="FFFFFF"/>
                </a:solidFill>
                <a:latin typeface="Calibri"/>
                <a:cs typeface="Calibri"/>
              </a:rPr>
              <a:t>them</a:t>
            </a:r>
            <a:r>
              <a:rPr sz="2200" spc="-30" dirty="0">
                <a:solidFill>
                  <a:srgbClr val="FFFFFF"/>
                </a:solidFill>
                <a:latin typeface="Calibri"/>
                <a:cs typeface="Calibri"/>
              </a:rPr>
              <a:t> </a:t>
            </a:r>
            <a:r>
              <a:rPr sz="2200" dirty="0">
                <a:solidFill>
                  <a:srgbClr val="FFFFFF"/>
                </a:solidFill>
                <a:latin typeface="Calibri"/>
                <a:cs typeface="Calibri"/>
              </a:rPr>
              <a:t>and</a:t>
            </a:r>
            <a:r>
              <a:rPr sz="2200" spc="-35" dirty="0">
                <a:solidFill>
                  <a:srgbClr val="FFFFFF"/>
                </a:solidFill>
                <a:latin typeface="Calibri"/>
                <a:cs typeface="Calibri"/>
              </a:rPr>
              <a:t> </a:t>
            </a:r>
            <a:r>
              <a:rPr sz="2200" dirty="0">
                <a:solidFill>
                  <a:srgbClr val="FFFFFF"/>
                </a:solidFill>
                <a:latin typeface="Calibri"/>
                <a:cs typeface="Calibri"/>
              </a:rPr>
              <a:t>that</a:t>
            </a:r>
            <a:r>
              <a:rPr sz="2200" spc="-40" dirty="0">
                <a:solidFill>
                  <a:srgbClr val="FFFFFF"/>
                </a:solidFill>
                <a:latin typeface="Calibri"/>
                <a:cs typeface="Calibri"/>
              </a:rPr>
              <a:t> </a:t>
            </a:r>
            <a:r>
              <a:rPr sz="2200" dirty="0">
                <a:solidFill>
                  <a:srgbClr val="FFFFFF"/>
                </a:solidFill>
                <a:latin typeface="Calibri"/>
                <a:cs typeface="Calibri"/>
              </a:rPr>
              <a:t>it</a:t>
            </a:r>
            <a:r>
              <a:rPr sz="2200" spc="-30" dirty="0">
                <a:solidFill>
                  <a:srgbClr val="FFFFFF"/>
                </a:solidFill>
                <a:latin typeface="Calibri"/>
                <a:cs typeface="Calibri"/>
              </a:rPr>
              <a:t> </a:t>
            </a:r>
            <a:r>
              <a:rPr sz="2200" dirty="0">
                <a:solidFill>
                  <a:srgbClr val="FFFFFF"/>
                </a:solidFill>
                <a:latin typeface="Calibri"/>
                <a:cs typeface="Calibri"/>
              </a:rPr>
              <a:t>will</a:t>
            </a:r>
            <a:r>
              <a:rPr sz="2200" spc="-35" dirty="0">
                <a:solidFill>
                  <a:srgbClr val="FFFFFF"/>
                </a:solidFill>
                <a:latin typeface="Calibri"/>
                <a:cs typeface="Calibri"/>
              </a:rPr>
              <a:t> </a:t>
            </a:r>
            <a:r>
              <a:rPr sz="2200" dirty="0">
                <a:solidFill>
                  <a:srgbClr val="FFFFFF"/>
                </a:solidFill>
                <a:latin typeface="Calibri"/>
                <a:cs typeface="Calibri"/>
              </a:rPr>
              <a:t>not</a:t>
            </a:r>
            <a:r>
              <a:rPr sz="2200" spc="-35" dirty="0">
                <a:solidFill>
                  <a:srgbClr val="FFFFFF"/>
                </a:solidFill>
                <a:latin typeface="Calibri"/>
                <a:cs typeface="Calibri"/>
              </a:rPr>
              <a:t> </a:t>
            </a:r>
            <a:r>
              <a:rPr sz="2200" dirty="0">
                <a:solidFill>
                  <a:srgbClr val="FFFFFF"/>
                </a:solidFill>
                <a:latin typeface="Calibri"/>
                <a:cs typeface="Calibri"/>
              </a:rPr>
              <a:t>be</a:t>
            </a:r>
            <a:r>
              <a:rPr sz="2200" spc="-30" dirty="0">
                <a:solidFill>
                  <a:srgbClr val="FFFFFF"/>
                </a:solidFill>
                <a:latin typeface="Calibri"/>
                <a:cs typeface="Calibri"/>
              </a:rPr>
              <a:t> </a:t>
            </a:r>
            <a:r>
              <a:rPr sz="2200" dirty="0">
                <a:solidFill>
                  <a:srgbClr val="FFFFFF"/>
                </a:solidFill>
                <a:latin typeface="Calibri"/>
                <a:cs typeface="Calibri"/>
              </a:rPr>
              <a:t>long.</a:t>
            </a:r>
            <a:r>
              <a:rPr sz="2200" spc="-35" dirty="0">
                <a:solidFill>
                  <a:srgbClr val="FFFFFF"/>
                </a:solidFill>
                <a:latin typeface="Calibri"/>
                <a:cs typeface="Calibri"/>
              </a:rPr>
              <a:t> </a:t>
            </a:r>
            <a:r>
              <a:rPr sz="2200" dirty="0">
                <a:solidFill>
                  <a:srgbClr val="FFFFFF"/>
                </a:solidFill>
                <a:latin typeface="Calibri"/>
                <a:cs typeface="Calibri"/>
              </a:rPr>
              <a:t>Make</a:t>
            </a:r>
            <a:r>
              <a:rPr sz="2200" spc="-20" dirty="0">
                <a:solidFill>
                  <a:srgbClr val="FFFFFF"/>
                </a:solidFill>
                <a:latin typeface="Calibri"/>
                <a:cs typeface="Calibri"/>
              </a:rPr>
              <a:t> </a:t>
            </a:r>
            <a:r>
              <a:rPr sz="2200" dirty="0">
                <a:solidFill>
                  <a:srgbClr val="FFFFFF"/>
                </a:solidFill>
                <a:latin typeface="Calibri"/>
                <a:cs typeface="Calibri"/>
              </a:rPr>
              <a:t>sure</a:t>
            </a:r>
            <a:r>
              <a:rPr sz="2200" spc="-40" dirty="0">
                <a:solidFill>
                  <a:srgbClr val="FFFFFF"/>
                </a:solidFill>
                <a:latin typeface="Calibri"/>
                <a:cs typeface="Calibri"/>
              </a:rPr>
              <a:t> </a:t>
            </a:r>
            <a:r>
              <a:rPr sz="2200" dirty="0">
                <a:solidFill>
                  <a:srgbClr val="FFFFFF"/>
                </a:solidFill>
                <a:latin typeface="Calibri"/>
                <a:cs typeface="Calibri"/>
              </a:rPr>
              <a:t>you</a:t>
            </a:r>
            <a:r>
              <a:rPr sz="2200" spc="-35" dirty="0">
                <a:solidFill>
                  <a:srgbClr val="FFFFFF"/>
                </a:solidFill>
                <a:latin typeface="Calibri"/>
                <a:cs typeface="Calibri"/>
              </a:rPr>
              <a:t> </a:t>
            </a:r>
            <a:r>
              <a:rPr sz="2200" spc="-25" dirty="0">
                <a:solidFill>
                  <a:srgbClr val="FFFFFF"/>
                </a:solidFill>
                <a:latin typeface="Calibri"/>
                <a:cs typeface="Calibri"/>
              </a:rPr>
              <a:t>do </a:t>
            </a:r>
            <a:r>
              <a:rPr sz="2200" dirty="0">
                <a:solidFill>
                  <a:srgbClr val="FFFFFF"/>
                </a:solidFill>
                <a:latin typeface="Calibri"/>
                <a:cs typeface="Calibri"/>
              </a:rPr>
              <a:t>not</a:t>
            </a:r>
            <a:r>
              <a:rPr sz="2200" spc="-40" dirty="0">
                <a:solidFill>
                  <a:srgbClr val="FFFFFF"/>
                </a:solidFill>
                <a:latin typeface="Calibri"/>
                <a:cs typeface="Calibri"/>
              </a:rPr>
              <a:t> </a:t>
            </a:r>
            <a:r>
              <a:rPr sz="2200" dirty="0">
                <a:solidFill>
                  <a:srgbClr val="FFFFFF"/>
                </a:solidFill>
                <a:latin typeface="Calibri"/>
                <a:cs typeface="Calibri"/>
              </a:rPr>
              <a:t>simply</a:t>
            </a:r>
            <a:r>
              <a:rPr sz="2200" spc="-40" dirty="0">
                <a:solidFill>
                  <a:srgbClr val="FFFFFF"/>
                </a:solidFill>
                <a:latin typeface="Calibri"/>
                <a:cs typeface="Calibri"/>
              </a:rPr>
              <a:t> </a:t>
            </a:r>
            <a:r>
              <a:rPr sz="2200" dirty="0">
                <a:solidFill>
                  <a:srgbClr val="FFFFFF"/>
                </a:solidFill>
                <a:latin typeface="Calibri"/>
                <a:cs typeface="Calibri"/>
              </a:rPr>
              <a:t>sneak</a:t>
            </a:r>
            <a:r>
              <a:rPr sz="2200" spc="-45" dirty="0">
                <a:solidFill>
                  <a:srgbClr val="FFFFFF"/>
                </a:solidFill>
                <a:latin typeface="Calibri"/>
                <a:cs typeface="Calibri"/>
              </a:rPr>
              <a:t> </a:t>
            </a:r>
            <a:r>
              <a:rPr sz="2200" dirty="0">
                <a:solidFill>
                  <a:srgbClr val="FFFFFF"/>
                </a:solidFill>
                <a:latin typeface="Calibri"/>
                <a:cs typeface="Calibri"/>
              </a:rPr>
              <a:t>away</a:t>
            </a:r>
            <a:r>
              <a:rPr sz="2200" spc="-60" dirty="0">
                <a:solidFill>
                  <a:srgbClr val="FFFFFF"/>
                </a:solidFill>
                <a:latin typeface="Calibri"/>
                <a:cs typeface="Calibri"/>
              </a:rPr>
              <a:t> </a:t>
            </a:r>
            <a:r>
              <a:rPr sz="2200" dirty="0">
                <a:solidFill>
                  <a:srgbClr val="FFFFFF"/>
                </a:solidFill>
                <a:latin typeface="Calibri"/>
                <a:cs typeface="Calibri"/>
              </a:rPr>
              <a:t>and</a:t>
            </a:r>
            <a:r>
              <a:rPr sz="2200" spc="-50" dirty="0">
                <a:solidFill>
                  <a:srgbClr val="FFFFFF"/>
                </a:solidFill>
                <a:latin typeface="Calibri"/>
                <a:cs typeface="Calibri"/>
              </a:rPr>
              <a:t> </a:t>
            </a:r>
            <a:r>
              <a:rPr sz="2200" dirty="0">
                <a:solidFill>
                  <a:srgbClr val="FFFFFF"/>
                </a:solidFill>
                <a:latin typeface="Calibri"/>
                <a:cs typeface="Calibri"/>
              </a:rPr>
              <a:t>have</a:t>
            </a:r>
            <a:r>
              <a:rPr sz="2200" spc="-45" dirty="0">
                <a:solidFill>
                  <a:srgbClr val="FFFFFF"/>
                </a:solidFill>
                <a:latin typeface="Calibri"/>
                <a:cs typeface="Calibri"/>
              </a:rPr>
              <a:t> </a:t>
            </a:r>
            <a:r>
              <a:rPr sz="2200" dirty="0">
                <a:solidFill>
                  <a:srgbClr val="FFFFFF"/>
                </a:solidFill>
                <a:latin typeface="Calibri"/>
                <a:cs typeface="Calibri"/>
              </a:rPr>
              <a:t>said</a:t>
            </a:r>
            <a:r>
              <a:rPr sz="2200" spc="-45" dirty="0">
                <a:solidFill>
                  <a:srgbClr val="FFFFFF"/>
                </a:solidFill>
                <a:latin typeface="Calibri"/>
                <a:cs typeface="Calibri"/>
              </a:rPr>
              <a:t> </a:t>
            </a:r>
            <a:r>
              <a:rPr sz="2200" dirty="0">
                <a:solidFill>
                  <a:srgbClr val="FFFFFF"/>
                </a:solidFill>
                <a:latin typeface="Calibri"/>
                <a:cs typeface="Calibri"/>
              </a:rPr>
              <a:t>bye</a:t>
            </a:r>
            <a:r>
              <a:rPr sz="2200" spc="-50" dirty="0">
                <a:solidFill>
                  <a:srgbClr val="FFFFFF"/>
                </a:solidFill>
                <a:latin typeface="Calibri"/>
                <a:cs typeface="Calibri"/>
              </a:rPr>
              <a:t> </a:t>
            </a:r>
            <a:r>
              <a:rPr sz="2200" dirty="0">
                <a:solidFill>
                  <a:srgbClr val="FFFFFF"/>
                </a:solidFill>
                <a:latin typeface="Calibri"/>
                <a:cs typeface="Calibri"/>
              </a:rPr>
              <a:t>as</a:t>
            </a:r>
            <a:r>
              <a:rPr sz="2200" spc="-45" dirty="0">
                <a:solidFill>
                  <a:srgbClr val="FFFFFF"/>
                </a:solidFill>
                <a:latin typeface="Calibri"/>
                <a:cs typeface="Calibri"/>
              </a:rPr>
              <a:t> </a:t>
            </a:r>
            <a:r>
              <a:rPr sz="2200" dirty="0">
                <a:solidFill>
                  <a:srgbClr val="FFFFFF"/>
                </a:solidFill>
                <a:latin typeface="Calibri"/>
                <a:cs typeface="Calibri"/>
              </a:rPr>
              <a:t>this</a:t>
            </a:r>
            <a:r>
              <a:rPr sz="2200" spc="-40" dirty="0">
                <a:solidFill>
                  <a:srgbClr val="FFFFFF"/>
                </a:solidFill>
                <a:latin typeface="Calibri"/>
                <a:cs typeface="Calibri"/>
              </a:rPr>
              <a:t> </a:t>
            </a:r>
            <a:r>
              <a:rPr sz="2200" spc="-25" dirty="0">
                <a:solidFill>
                  <a:srgbClr val="FFFFFF"/>
                </a:solidFill>
                <a:latin typeface="Calibri"/>
                <a:cs typeface="Calibri"/>
              </a:rPr>
              <a:t>can </a:t>
            </a:r>
            <a:r>
              <a:rPr sz="2200" dirty="0">
                <a:solidFill>
                  <a:srgbClr val="FFFFFF"/>
                </a:solidFill>
                <a:latin typeface="Calibri"/>
                <a:cs typeface="Calibri"/>
              </a:rPr>
              <a:t>sometimes</a:t>
            </a:r>
            <a:r>
              <a:rPr sz="2200" spc="-40" dirty="0">
                <a:solidFill>
                  <a:srgbClr val="FFFFFF"/>
                </a:solidFill>
                <a:latin typeface="Calibri"/>
                <a:cs typeface="Calibri"/>
              </a:rPr>
              <a:t> </a:t>
            </a:r>
            <a:r>
              <a:rPr sz="2200" dirty="0">
                <a:solidFill>
                  <a:srgbClr val="FFFFFF"/>
                </a:solidFill>
                <a:latin typeface="Calibri"/>
                <a:cs typeface="Calibri"/>
              </a:rPr>
              <a:t>cause</a:t>
            </a:r>
            <a:r>
              <a:rPr sz="2200" spc="-50" dirty="0">
                <a:solidFill>
                  <a:srgbClr val="FFFFFF"/>
                </a:solidFill>
                <a:latin typeface="Calibri"/>
                <a:cs typeface="Calibri"/>
              </a:rPr>
              <a:t> </a:t>
            </a:r>
            <a:r>
              <a:rPr sz="2200" dirty="0">
                <a:solidFill>
                  <a:srgbClr val="FFFFFF"/>
                </a:solidFill>
                <a:latin typeface="Calibri"/>
                <a:cs typeface="Calibri"/>
              </a:rPr>
              <a:t>more</a:t>
            </a:r>
            <a:r>
              <a:rPr sz="2200" spc="-65" dirty="0">
                <a:solidFill>
                  <a:srgbClr val="FFFFFF"/>
                </a:solidFill>
                <a:latin typeface="Calibri"/>
                <a:cs typeface="Calibri"/>
              </a:rPr>
              <a:t> </a:t>
            </a:r>
            <a:r>
              <a:rPr sz="2200" dirty="0">
                <a:solidFill>
                  <a:srgbClr val="FFFFFF"/>
                </a:solidFill>
                <a:latin typeface="Calibri"/>
                <a:cs typeface="Calibri"/>
              </a:rPr>
              <a:t>upset.</a:t>
            </a:r>
            <a:r>
              <a:rPr sz="2200" spc="-70" dirty="0">
                <a:solidFill>
                  <a:srgbClr val="FFFFFF"/>
                </a:solidFill>
                <a:latin typeface="Calibri"/>
                <a:cs typeface="Calibri"/>
              </a:rPr>
              <a:t> </a:t>
            </a:r>
            <a:r>
              <a:rPr sz="2200" spc="-40" dirty="0">
                <a:solidFill>
                  <a:srgbClr val="FFFFFF"/>
                </a:solidFill>
                <a:latin typeface="Calibri"/>
                <a:cs typeface="Calibri"/>
              </a:rPr>
              <a:t>You</a:t>
            </a:r>
            <a:r>
              <a:rPr sz="2200" spc="-65" dirty="0">
                <a:solidFill>
                  <a:srgbClr val="FFFFFF"/>
                </a:solidFill>
                <a:latin typeface="Calibri"/>
                <a:cs typeface="Calibri"/>
              </a:rPr>
              <a:t> </a:t>
            </a:r>
            <a:r>
              <a:rPr sz="2200" dirty="0">
                <a:solidFill>
                  <a:srgbClr val="FFFFFF"/>
                </a:solidFill>
                <a:latin typeface="Calibri"/>
                <a:cs typeface="Calibri"/>
              </a:rPr>
              <a:t>could</a:t>
            </a:r>
            <a:r>
              <a:rPr sz="2200" spc="-65" dirty="0">
                <a:solidFill>
                  <a:srgbClr val="FFFFFF"/>
                </a:solidFill>
                <a:latin typeface="Calibri"/>
                <a:cs typeface="Calibri"/>
              </a:rPr>
              <a:t> </a:t>
            </a:r>
            <a:r>
              <a:rPr sz="2200" dirty="0">
                <a:solidFill>
                  <a:srgbClr val="FFFFFF"/>
                </a:solidFill>
                <a:latin typeface="Calibri"/>
                <a:cs typeface="Calibri"/>
              </a:rPr>
              <a:t>leave</a:t>
            </a:r>
            <a:r>
              <a:rPr sz="2200" spc="-70" dirty="0">
                <a:solidFill>
                  <a:srgbClr val="FFFFFF"/>
                </a:solidFill>
                <a:latin typeface="Calibri"/>
                <a:cs typeface="Calibri"/>
              </a:rPr>
              <a:t> </a:t>
            </a:r>
            <a:r>
              <a:rPr sz="2200" dirty="0">
                <a:solidFill>
                  <a:srgbClr val="FFFFFF"/>
                </a:solidFill>
                <a:latin typeface="Calibri"/>
                <a:cs typeface="Calibri"/>
              </a:rPr>
              <a:t>a</a:t>
            </a:r>
            <a:r>
              <a:rPr sz="2200" spc="-65" dirty="0">
                <a:solidFill>
                  <a:srgbClr val="FFFFFF"/>
                </a:solidFill>
                <a:latin typeface="Calibri"/>
                <a:cs typeface="Calibri"/>
              </a:rPr>
              <a:t> </a:t>
            </a:r>
            <a:r>
              <a:rPr sz="2200" spc="-10" dirty="0">
                <a:solidFill>
                  <a:srgbClr val="FFFFFF"/>
                </a:solidFill>
                <a:latin typeface="Calibri"/>
                <a:cs typeface="Calibri"/>
              </a:rPr>
              <a:t>little </a:t>
            </a:r>
            <a:r>
              <a:rPr sz="2200" dirty="0">
                <a:solidFill>
                  <a:srgbClr val="FFFFFF"/>
                </a:solidFill>
                <a:latin typeface="Calibri"/>
                <a:cs typeface="Calibri"/>
              </a:rPr>
              <a:t>message</a:t>
            </a:r>
            <a:r>
              <a:rPr sz="2200" spc="-35" dirty="0">
                <a:solidFill>
                  <a:srgbClr val="FFFFFF"/>
                </a:solidFill>
                <a:latin typeface="Calibri"/>
                <a:cs typeface="Calibri"/>
              </a:rPr>
              <a:t> </a:t>
            </a:r>
            <a:r>
              <a:rPr sz="2200" dirty="0">
                <a:solidFill>
                  <a:srgbClr val="FFFFFF"/>
                </a:solidFill>
                <a:latin typeface="Calibri"/>
                <a:cs typeface="Calibri"/>
              </a:rPr>
              <a:t>in</a:t>
            </a:r>
            <a:r>
              <a:rPr sz="2200" spc="-50" dirty="0">
                <a:solidFill>
                  <a:srgbClr val="FFFFFF"/>
                </a:solidFill>
                <a:latin typeface="Calibri"/>
                <a:cs typeface="Calibri"/>
              </a:rPr>
              <a:t> </a:t>
            </a:r>
            <a:r>
              <a:rPr sz="2200" dirty="0">
                <a:solidFill>
                  <a:srgbClr val="FFFFFF"/>
                </a:solidFill>
                <a:latin typeface="Calibri"/>
                <a:cs typeface="Calibri"/>
              </a:rPr>
              <a:t>your</a:t>
            </a:r>
            <a:r>
              <a:rPr sz="2200" spc="-50" dirty="0">
                <a:solidFill>
                  <a:srgbClr val="FFFFFF"/>
                </a:solidFill>
                <a:latin typeface="Calibri"/>
                <a:cs typeface="Calibri"/>
              </a:rPr>
              <a:t> </a:t>
            </a:r>
            <a:r>
              <a:rPr sz="2200" dirty="0">
                <a:solidFill>
                  <a:srgbClr val="FFFFFF"/>
                </a:solidFill>
                <a:latin typeface="Calibri"/>
                <a:cs typeface="Calibri"/>
              </a:rPr>
              <a:t>child's</a:t>
            </a:r>
            <a:r>
              <a:rPr sz="2200" spc="-40" dirty="0">
                <a:solidFill>
                  <a:srgbClr val="FFFFFF"/>
                </a:solidFill>
                <a:latin typeface="Calibri"/>
                <a:cs typeface="Calibri"/>
              </a:rPr>
              <a:t> </a:t>
            </a:r>
            <a:r>
              <a:rPr sz="2200" dirty="0">
                <a:solidFill>
                  <a:srgbClr val="FFFFFF"/>
                </a:solidFill>
                <a:latin typeface="Calibri"/>
                <a:cs typeface="Calibri"/>
              </a:rPr>
              <a:t>bag</a:t>
            </a:r>
            <a:r>
              <a:rPr sz="2200" spc="-50" dirty="0">
                <a:solidFill>
                  <a:srgbClr val="FFFFFF"/>
                </a:solidFill>
                <a:latin typeface="Calibri"/>
                <a:cs typeface="Calibri"/>
              </a:rPr>
              <a:t> </a:t>
            </a:r>
            <a:r>
              <a:rPr sz="2200" dirty="0">
                <a:solidFill>
                  <a:srgbClr val="FFFFFF"/>
                </a:solidFill>
                <a:latin typeface="Calibri"/>
                <a:cs typeface="Calibri"/>
              </a:rPr>
              <a:t>or</a:t>
            </a:r>
            <a:r>
              <a:rPr sz="2200" spc="-50" dirty="0">
                <a:solidFill>
                  <a:srgbClr val="FFFFFF"/>
                </a:solidFill>
                <a:latin typeface="Calibri"/>
                <a:cs typeface="Calibri"/>
              </a:rPr>
              <a:t> </a:t>
            </a:r>
            <a:r>
              <a:rPr sz="2200" dirty="0">
                <a:solidFill>
                  <a:srgbClr val="FFFFFF"/>
                </a:solidFill>
                <a:latin typeface="Calibri"/>
                <a:cs typeface="Calibri"/>
              </a:rPr>
              <a:t>draw</a:t>
            </a:r>
            <a:r>
              <a:rPr sz="2200" spc="-50" dirty="0">
                <a:solidFill>
                  <a:srgbClr val="FFFFFF"/>
                </a:solidFill>
                <a:latin typeface="Calibri"/>
                <a:cs typeface="Calibri"/>
              </a:rPr>
              <a:t> </a:t>
            </a:r>
            <a:r>
              <a:rPr sz="2200" spc="-10" dirty="0">
                <a:solidFill>
                  <a:srgbClr val="FFFFFF"/>
                </a:solidFill>
                <a:latin typeface="Calibri"/>
                <a:cs typeface="Calibri"/>
              </a:rPr>
              <a:t>matching</a:t>
            </a:r>
            <a:r>
              <a:rPr sz="2200" spc="-50" dirty="0">
                <a:solidFill>
                  <a:srgbClr val="FFFFFF"/>
                </a:solidFill>
                <a:latin typeface="Calibri"/>
                <a:cs typeface="Calibri"/>
              </a:rPr>
              <a:t> </a:t>
            </a:r>
            <a:r>
              <a:rPr sz="2200" dirty="0">
                <a:solidFill>
                  <a:srgbClr val="FFFFFF"/>
                </a:solidFill>
                <a:latin typeface="Calibri"/>
                <a:cs typeface="Calibri"/>
              </a:rPr>
              <a:t>pictures</a:t>
            </a:r>
            <a:r>
              <a:rPr sz="2200" spc="-40" dirty="0">
                <a:solidFill>
                  <a:srgbClr val="FFFFFF"/>
                </a:solidFill>
                <a:latin typeface="Calibri"/>
                <a:cs typeface="Calibri"/>
              </a:rPr>
              <a:t> </a:t>
            </a:r>
            <a:r>
              <a:rPr sz="2200" spc="-25" dirty="0">
                <a:solidFill>
                  <a:srgbClr val="FFFFFF"/>
                </a:solidFill>
                <a:latin typeface="Calibri"/>
                <a:cs typeface="Calibri"/>
              </a:rPr>
              <a:t>on </a:t>
            </a:r>
            <a:r>
              <a:rPr sz="2200" dirty="0">
                <a:solidFill>
                  <a:srgbClr val="FFFFFF"/>
                </a:solidFill>
                <a:latin typeface="Calibri"/>
                <a:cs typeface="Calibri"/>
              </a:rPr>
              <a:t>your</a:t>
            </a:r>
            <a:r>
              <a:rPr sz="2200" spc="-35" dirty="0">
                <a:solidFill>
                  <a:srgbClr val="FFFFFF"/>
                </a:solidFill>
                <a:latin typeface="Calibri"/>
                <a:cs typeface="Calibri"/>
              </a:rPr>
              <a:t> </a:t>
            </a:r>
            <a:r>
              <a:rPr sz="2200" dirty="0">
                <a:solidFill>
                  <a:srgbClr val="FFFFFF"/>
                </a:solidFill>
                <a:latin typeface="Calibri"/>
                <a:cs typeface="Calibri"/>
              </a:rPr>
              <a:t>hand</a:t>
            </a:r>
            <a:r>
              <a:rPr sz="2200" spc="-35" dirty="0">
                <a:solidFill>
                  <a:srgbClr val="FFFFFF"/>
                </a:solidFill>
                <a:latin typeface="Calibri"/>
                <a:cs typeface="Calibri"/>
              </a:rPr>
              <a:t> </a:t>
            </a:r>
            <a:r>
              <a:rPr sz="2200" dirty="0">
                <a:solidFill>
                  <a:srgbClr val="FFFFFF"/>
                </a:solidFill>
                <a:latin typeface="Calibri"/>
                <a:cs typeface="Calibri"/>
              </a:rPr>
              <a:t>and</a:t>
            </a:r>
            <a:r>
              <a:rPr sz="2200" spc="-45" dirty="0">
                <a:solidFill>
                  <a:srgbClr val="FFFFFF"/>
                </a:solidFill>
                <a:latin typeface="Calibri"/>
                <a:cs typeface="Calibri"/>
              </a:rPr>
              <a:t> </a:t>
            </a:r>
            <a:r>
              <a:rPr sz="2200" dirty="0">
                <a:solidFill>
                  <a:srgbClr val="FFFFFF"/>
                </a:solidFill>
                <a:latin typeface="Calibri"/>
                <a:cs typeface="Calibri"/>
              </a:rPr>
              <a:t>their</a:t>
            </a:r>
            <a:r>
              <a:rPr sz="2200" spc="-35" dirty="0">
                <a:solidFill>
                  <a:srgbClr val="FFFFFF"/>
                </a:solidFill>
                <a:latin typeface="Calibri"/>
                <a:cs typeface="Calibri"/>
              </a:rPr>
              <a:t> </a:t>
            </a:r>
            <a:r>
              <a:rPr sz="2200" spc="-10" dirty="0">
                <a:solidFill>
                  <a:srgbClr val="FFFFFF"/>
                </a:solidFill>
                <a:latin typeface="Calibri"/>
                <a:cs typeface="Calibri"/>
              </a:rPr>
              <a:t>hands.</a:t>
            </a:r>
            <a:endParaRPr sz="2200">
              <a:latin typeface="Calibri"/>
              <a:cs typeface="Calibri"/>
            </a:endParaRPr>
          </a:p>
          <a:p>
            <a:pPr marL="355600" marR="516255" indent="-342900">
              <a:lnSpc>
                <a:spcPct val="100000"/>
              </a:lnSpc>
              <a:spcBef>
                <a:spcPts val="5"/>
              </a:spcBef>
              <a:buFont typeface="Arial"/>
              <a:buChar char="•"/>
              <a:tabLst>
                <a:tab pos="355600" algn="l"/>
              </a:tabLst>
            </a:pPr>
            <a:r>
              <a:rPr sz="2200" dirty="0">
                <a:solidFill>
                  <a:srgbClr val="FFFFFF"/>
                </a:solidFill>
                <a:latin typeface="Calibri"/>
                <a:cs typeface="Calibri"/>
              </a:rPr>
              <a:t>Asking</a:t>
            </a:r>
            <a:r>
              <a:rPr sz="2200" spc="-55" dirty="0">
                <a:solidFill>
                  <a:srgbClr val="FFFFFF"/>
                </a:solidFill>
                <a:latin typeface="Calibri"/>
                <a:cs typeface="Calibri"/>
              </a:rPr>
              <a:t> </a:t>
            </a:r>
            <a:r>
              <a:rPr sz="2200" dirty="0">
                <a:solidFill>
                  <a:srgbClr val="FFFFFF"/>
                </a:solidFill>
                <a:latin typeface="Calibri"/>
                <a:cs typeface="Calibri"/>
              </a:rPr>
              <a:t>for</a:t>
            </a:r>
            <a:r>
              <a:rPr sz="2200" spc="-40" dirty="0">
                <a:solidFill>
                  <a:srgbClr val="FFFFFF"/>
                </a:solidFill>
                <a:latin typeface="Calibri"/>
                <a:cs typeface="Calibri"/>
              </a:rPr>
              <a:t> </a:t>
            </a:r>
            <a:r>
              <a:rPr sz="2200" dirty="0">
                <a:solidFill>
                  <a:srgbClr val="FFFFFF"/>
                </a:solidFill>
                <a:latin typeface="Calibri"/>
                <a:cs typeface="Calibri"/>
              </a:rPr>
              <a:t>help</a:t>
            </a:r>
            <a:r>
              <a:rPr sz="2200" spc="-50" dirty="0">
                <a:solidFill>
                  <a:srgbClr val="FFFFFF"/>
                </a:solidFill>
                <a:latin typeface="Calibri"/>
                <a:cs typeface="Calibri"/>
              </a:rPr>
              <a:t> </a:t>
            </a:r>
            <a:r>
              <a:rPr sz="2200" dirty="0">
                <a:solidFill>
                  <a:srgbClr val="FFFFFF"/>
                </a:solidFill>
                <a:latin typeface="Calibri"/>
                <a:cs typeface="Calibri"/>
              </a:rPr>
              <a:t>–</a:t>
            </a:r>
            <a:r>
              <a:rPr sz="2200" spc="-35" dirty="0">
                <a:solidFill>
                  <a:srgbClr val="FFFFFF"/>
                </a:solidFill>
                <a:latin typeface="Calibri"/>
                <a:cs typeface="Calibri"/>
              </a:rPr>
              <a:t> </a:t>
            </a:r>
            <a:r>
              <a:rPr sz="2200" dirty="0">
                <a:solidFill>
                  <a:srgbClr val="FFFFFF"/>
                </a:solidFill>
                <a:latin typeface="Calibri"/>
                <a:cs typeface="Calibri"/>
              </a:rPr>
              <a:t>remind</a:t>
            </a:r>
            <a:r>
              <a:rPr sz="2200" spc="-55" dirty="0">
                <a:solidFill>
                  <a:srgbClr val="FFFFFF"/>
                </a:solidFill>
                <a:latin typeface="Calibri"/>
                <a:cs typeface="Calibri"/>
              </a:rPr>
              <a:t> </a:t>
            </a:r>
            <a:r>
              <a:rPr sz="2200" dirty="0">
                <a:solidFill>
                  <a:srgbClr val="FFFFFF"/>
                </a:solidFill>
                <a:latin typeface="Calibri"/>
                <a:cs typeface="Calibri"/>
              </a:rPr>
              <a:t>your</a:t>
            </a:r>
            <a:r>
              <a:rPr sz="2200" spc="-50" dirty="0">
                <a:solidFill>
                  <a:srgbClr val="FFFFFF"/>
                </a:solidFill>
                <a:latin typeface="Calibri"/>
                <a:cs typeface="Calibri"/>
              </a:rPr>
              <a:t> </a:t>
            </a:r>
            <a:r>
              <a:rPr sz="2200" dirty="0">
                <a:solidFill>
                  <a:srgbClr val="FFFFFF"/>
                </a:solidFill>
                <a:latin typeface="Calibri"/>
                <a:cs typeface="Calibri"/>
              </a:rPr>
              <a:t>child</a:t>
            </a:r>
            <a:r>
              <a:rPr sz="2200" spc="-60" dirty="0">
                <a:solidFill>
                  <a:srgbClr val="FFFFFF"/>
                </a:solidFill>
                <a:latin typeface="Calibri"/>
                <a:cs typeface="Calibri"/>
              </a:rPr>
              <a:t> </a:t>
            </a:r>
            <a:r>
              <a:rPr sz="2200" dirty="0">
                <a:solidFill>
                  <a:srgbClr val="FFFFFF"/>
                </a:solidFill>
                <a:latin typeface="Calibri"/>
                <a:cs typeface="Calibri"/>
              </a:rPr>
              <a:t>to</a:t>
            </a:r>
            <a:r>
              <a:rPr sz="2200" spc="-45" dirty="0">
                <a:solidFill>
                  <a:srgbClr val="FFFFFF"/>
                </a:solidFill>
                <a:latin typeface="Calibri"/>
                <a:cs typeface="Calibri"/>
              </a:rPr>
              <a:t> </a:t>
            </a:r>
            <a:r>
              <a:rPr sz="2200" dirty="0">
                <a:solidFill>
                  <a:srgbClr val="FFFFFF"/>
                </a:solidFill>
                <a:latin typeface="Calibri"/>
                <a:cs typeface="Calibri"/>
              </a:rPr>
              <a:t>ask</a:t>
            </a:r>
            <a:r>
              <a:rPr sz="2200" spc="-50" dirty="0">
                <a:solidFill>
                  <a:srgbClr val="FFFFFF"/>
                </a:solidFill>
                <a:latin typeface="Calibri"/>
                <a:cs typeface="Calibri"/>
              </a:rPr>
              <a:t> </a:t>
            </a:r>
            <a:r>
              <a:rPr sz="2200" dirty="0">
                <a:solidFill>
                  <a:srgbClr val="FFFFFF"/>
                </a:solidFill>
                <a:latin typeface="Calibri"/>
                <a:cs typeface="Calibri"/>
              </a:rPr>
              <a:t>for</a:t>
            </a:r>
            <a:r>
              <a:rPr sz="2200" spc="-50" dirty="0">
                <a:solidFill>
                  <a:srgbClr val="FFFFFF"/>
                </a:solidFill>
                <a:latin typeface="Calibri"/>
                <a:cs typeface="Calibri"/>
              </a:rPr>
              <a:t> </a:t>
            </a:r>
            <a:r>
              <a:rPr sz="2200" dirty="0">
                <a:solidFill>
                  <a:srgbClr val="FFFFFF"/>
                </a:solidFill>
                <a:latin typeface="Calibri"/>
                <a:cs typeface="Calibri"/>
              </a:rPr>
              <a:t>help</a:t>
            </a:r>
            <a:r>
              <a:rPr sz="2200" spc="-50" dirty="0">
                <a:solidFill>
                  <a:srgbClr val="FFFFFF"/>
                </a:solidFill>
                <a:latin typeface="Calibri"/>
                <a:cs typeface="Calibri"/>
              </a:rPr>
              <a:t> </a:t>
            </a:r>
            <a:r>
              <a:rPr sz="2200" dirty="0">
                <a:solidFill>
                  <a:srgbClr val="FFFFFF"/>
                </a:solidFill>
                <a:latin typeface="Calibri"/>
                <a:cs typeface="Calibri"/>
              </a:rPr>
              <a:t>from</a:t>
            </a:r>
            <a:r>
              <a:rPr sz="2200" spc="-55" dirty="0">
                <a:solidFill>
                  <a:srgbClr val="FFFFFF"/>
                </a:solidFill>
                <a:latin typeface="Calibri"/>
                <a:cs typeface="Calibri"/>
              </a:rPr>
              <a:t> </a:t>
            </a:r>
            <a:r>
              <a:rPr sz="2200" spc="-50" dirty="0">
                <a:solidFill>
                  <a:srgbClr val="FFFFFF"/>
                </a:solidFill>
                <a:latin typeface="Calibri"/>
                <a:cs typeface="Calibri"/>
              </a:rPr>
              <a:t>a </a:t>
            </a:r>
            <a:r>
              <a:rPr sz="2200" dirty="0">
                <a:solidFill>
                  <a:srgbClr val="FFFFFF"/>
                </a:solidFill>
                <a:latin typeface="Calibri"/>
                <a:cs typeface="Calibri"/>
              </a:rPr>
              <a:t>teacher</a:t>
            </a:r>
            <a:r>
              <a:rPr sz="2200" spc="-50" dirty="0">
                <a:solidFill>
                  <a:srgbClr val="FFFFFF"/>
                </a:solidFill>
                <a:latin typeface="Calibri"/>
                <a:cs typeface="Calibri"/>
              </a:rPr>
              <a:t> </a:t>
            </a:r>
            <a:r>
              <a:rPr sz="2200" dirty="0">
                <a:solidFill>
                  <a:srgbClr val="FFFFFF"/>
                </a:solidFill>
                <a:latin typeface="Calibri"/>
                <a:cs typeface="Calibri"/>
              </a:rPr>
              <a:t>of</a:t>
            </a:r>
            <a:r>
              <a:rPr sz="2200" spc="-40" dirty="0">
                <a:solidFill>
                  <a:srgbClr val="FFFFFF"/>
                </a:solidFill>
                <a:latin typeface="Calibri"/>
                <a:cs typeface="Calibri"/>
              </a:rPr>
              <a:t> </a:t>
            </a:r>
            <a:r>
              <a:rPr sz="2200" dirty="0">
                <a:solidFill>
                  <a:srgbClr val="FFFFFF"/>
                </a:solidFill>
                <a:latin typeface="Calibri"/>
                <a:cs typeface="Calibri"/>
              </a:rPr>
              <a:t>friend</a:t>
            </a:r>
            <a:r>
              <a:rPr sz="2200" spc="-45" dirty="0">
                <a:solidFill>
                  <a:srgbClr val="FFFFFF"/>
                </a:solidFill>
                <a:latin typeface="Calibri"/>
                <a:cs typeface="Calibri"/>
              </a:rPr>
              <a:t> </a:t>
            </a:r>
            <a:r>
              <a:rPr sz="2200" dirty="0">
                <a:solidFill>
                  <a:srgbClr val="FFFFFF"/>
                </a:solidFill>
                <a:latin typeface="Calibri"/>
                <a:cs typeface="Calibri"/>
              </a:rPr>
              <a:t>if</a:t>
            </a:r>
            <a:r>
              <a:rPr sz="2200" spc="-45" dirty="0">
                <a:solidFill>
                  <a:srgbClr val="FFFFFF"/>
                </a:solidFill>
                <a:latin typeface="Calibri"/>
                <a:cs typeface="Calibri"/>
              </a:rPr>
              <a:t> </a:t>
            </a:r>
            <a:r>
              <a:rPr sz="2200" dirty="0">
                <a:solidFill>
                  <a:srgbClr val="FFFFFF"/>
                </a:solidFill>
                <a:latin typeface="Calibri"/>
                <a:cs typeface="Calibri"/>
              </a:rPr>
              <a:t>they</a:t>
            </a:r>
            <a:r>
              <a:rPr sz="2200" spc="-30" dirty="0">
                <a:solidFill>
                  <a:srgbClr val="FFFFFF"/>
                </a:solidFill>
                <a:latin typeface="Calibri"/>
                <a:cs typeface="Calibri"/>
              </a:rPr>
              <a:t> </a:t>
            </a:r>
            <a:r>
              <a:rPr sz="2200" dirty="0">
                <a:solidFill>
                  <a:srgbClr val="FFFFFF"/>
                </a:solidFill>
                <a:latin typeface="Calibri"/>
                <a:cs typeface="Calibri"/>
              </a:rPr>
              <a:t>are</a:t>
            </a:r>
            <a:r>
              <a:rPr sz="2200" spc="-50" dirty="0">
                <a:solidFill>
                  <a:srgbClr val="FFFFFF"/>
                </a:solidFill>
                <a:latin typeface="Calibri"/>
                <a:cs typeface="Calibri"/>
              </a:rPr>
              <a:t> </a:t>
            </a:r>
            <a:r>
              <a:rPr sz="2200" dirty="0">
                <a:solidFill>
                  <a:srgbClr val="FFFFFF"/>
                </a:solidFill>
                <a:latin typeface="Calibri"/>
                <a:cs typeface="Calibri"/>
              </a:rPr>
              <a:t>upset,</a:t>
            </a:r>
            <a:r>
              <a:rPr sz="2200" spc="-45" dirty="0">
                <a:solidFill>
                  <a:srgbClr val="FFFFFF"/>
                </a:solidFill>
                <a:latin typeface="Calibri"/>
                <a:cs typeface="Calibri"/>
              </a:rPr>
              <a:t> </a:t>
            </a:r>
            <a:r>
              <a:rPr sz="2200" dirty="0">
                <a:solidFill>
                  <a:srgbClr val="FFFFFF"/>
                </a:solidFill>
                <a:latin typeface="Calibri"/>
                <a:cs typeface="Calibri"/>
              </a:rPr>
              <a:t>worried</a:t>
            </a:r>
            <a:r>
              <a:rPr sz="2200" spc="-45" dirty="0">
                <a:solidFill>
                  <a:srgbClr val="FFFFFF"/>
                </a:solidFill>
                <a:latin typeface="Calibri"/>
                <a:cs typeface="Calibri"/>
              </a:rPr>
              <a:t> </a:t>
            </a:r>
            <a:r>
              <a:rPr sz="2200" dirty="0">
                <a:solidFill>
                  <a:srgbClr val="FFFFFF"/>
                </a:solidFill>
                <a:latin typeface="Calibri"/>
                <a:cs typeface="Calibri"/>
              </a:rPr>
              <a:t>or</a:t>
            </a:r>
            <a:r>
              <a:rPr sz="2200" spc="-45" dirty="0">
                <a:solidFill>
                  <a:srgbClr val="FFFFFF"/>
                </a:solidFill>
                <a:latin typeface="Calibri"/>
                <a:cs typeface="Calibri"/>
              </a:rPr>
              <a:t> </a:t>
            </a:r>
            <a:r>
              <a:rPr sz="2200" dirty="0">
                <a:solidFill>
                  <a:srgbClr val="FFFFFF"/>
                </a:solidFill>
                <a:latin typeface="Calibri"/>
                <a:cs typeface="Calibri"/>
              </a:rPr>
              <a:t>unsure</a:t>
            </a:r>
            <a:r>
              <a:rPr sz="2200" spc="-50" dirty="0">
                <a:solidFill>
                  <a:srgbClr val="FFFFFF"/>
                </a:solidFill>
                <a:latin typeface="Calibri"/>
                <a:cs typeface="Calibri"/>
              </a:rPr>
              <a:t> </a:t>
            </a:r>
            <a:r>
              <a:rPr sz="2200" spc="-25" dirty="0">
                <a:solidFill>
                  <a:srgbClr val="FFFFFF"/>
                </a:solidFill>
                <a:latin typeface="Calibri"/>
                <a:cs typeface="Calibri"/>
              </a:rPr>
              <a:t>of </a:t>
            </a:r>
            <a:r>
              <a:rPr sz="2200" spc="-10" dirty="0">
                <a:solidFill>
                  <a:srgbClr val="FFFFFF"/>
                </a:solidFill>
                <a:latin typeface="Calibri"/>
                <a:cs typeface="Calibri"/>
              </a:rPr>
              <a:t>something.</a:t>
            </a:r>
            <a:endParaRPr sz="2200">
              <a:latin typeface="Calibri"/>
              <a:cs typeface="Calibri"/>
            </a:endParaRPr>
          </a:p>
        </p:txBody>
      </p:sp>
      <p:pic>
        <p:nvPicPr>
          <p:cNvPr id="4" name="Picture 3">
            <a:extLst>
              <a:ext uri="{FF2B5EF4-FFF2-40B4-BE49-F238E27FC236}">
                <a16:creationId xmlns:a16="http://schemas.microsoft.com/office/drawing/2014/main" id="{D0A67088-F933-4DEE-BE1B-2574B73260A8}"/>
              </a:ext>
            </a:extLst>
          </p:cNvPr>
          <p:cNvPicPr/>
          <p:nvPr/>
        </p:nvPicPr>
        <p:blipFill>
          <a:blip r:embed="rId2">
            <a:extLst>
              <a:ext uri="{28A0092B-C50C-407E-A947-70E740481C1C}">
                <a14:useLocalDpi xmlns:a14="http://schemas.microsoft.com/office/drawing/2010/main" val="0"/>
              </a:ext>
            </a:extLst>
          </a:blip>
          <a:stretch>
            <a:fillRect/>
          </a:stretch>
        </p:blipFill>
        <p:spPr>
          <a:xfrm>
            <a:off x="8305800" y="76200"/>
            <a:ext cx="704850" cy="754380"/>
          </a:xfrm>
          <a:prstGeom prst="rect">
            <a:avLst/>
          </a:prstGeom>
        </p:spPr>
      </p:pic>
      <p:pic>
        <p:nvPicPr>
          <p:cNvPr id="5" name="Picture 4">
            <a:extLst>
              <a:ext uri="{FF2B5EF4-FFF2-40B4-BE49-F238E27FC236}">
                <a16:creationId xmlns:a16="http://schemas.microsoft.com/office/drawing/2014/main" id="{82AF85F0-830E-466B-A00D-6E2EA4FE4704}"/>
              </a:ext>
            </a:extLst>
          </p:cNvPr>
          <p:cNvPicPr>
            <a:picLocks noChangeAspect="1"/>
          </p:cNvPicPr>
          <p:nvPr/>
        </p:nvPicPr>
        <p:blipFill>
          <a:blip r:embed="rId3"/>
          <a:stretch>
            <a:fillRect/>
          </a:stretch>
        </p:blipFill>
        <p:spPr>
          <a:xfrm>
            <a:off x="7315200" y="4572000"/>
            <a:ext cx="1562100" cy="20383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8079" y="375615"/>
            <a:ext cx="4206875" cy="635000"/>
          </a:xfrm>
          <a:prstGeom prst="rect">
            <a:avLst/>
          </a:prstGeom>
        </p:spPr>
        <p:txBody>
          <a:bodyPr vert="horz" wrap="square" lIns="0" tIns="12065" rIns="0" bIns="0" rtlCol="0">
            <a:spAutoFit/>
          </a:bodyPr>
          <a:lstStyle/>
          <a:p>
            <a:pPr marL="12700">
              <a:lnSpc>
                <a:spcPct val="100000"/>
              </a:lnSpc>
              <a:spcBef>
                <a:spcPts val="95"/>
              </a:spcBef>
            </a:pPr>
            <a:r>
              <a:rPr dirty="0"/>
              <a:t>Being</a:t>
            </a:r>
            <a:r>
              <a:rPr spc="-75" dirty="0"/>
              <a:t> </a:t>
            </a:r>
            <a:r>
              <a:rPr dirty="0"/>
              <a:t>‘School</a:t>
            </a:r>
            <a:r>
              <a:rPr spc="-60" dirty="0"/>
              <a:t> </a:t>
            </a:r>
            <a:r>
              <a:rPr spc="-10" dirty="0"/>
              <a:t>ready’</a:t>
            </a:r>
          </a:p>
        </p:txBody>
      </p:sp>
      <p:sp>
        <p:nvSpPr>
          <p:cNvPr id="4" name="object 4"/>
          <p:cNvSpPr txBox="1"/>
          <p:nvPr/>
        </p:nvSpPr>
        <p:spPr>
          <a:xfrm>
            <a:off x="313131" y="995220"/>
            <a:ext cx="7923530" cy="5230919"/>
          </a:xfrm>
          <a:prstGeom prst="rect">
            <a:avLst/>
          </a:prstGeom>
        </p:spPr>
        <p:txBody>
          <a:bodyPr vert="horz" wrap="square" lIns="0" tIns="90170" rIns="0" bIns="0" rtlCol="0">
            <a:spAutoFit/>
          </a:bodyPr>
          <a:lstStyle/>
          <a:p>
            <a:pPr marL="12700">
              <a:lnSpc>
                <a:spcPct val="100000"/>
              </a:lnSpc>
              <a:spcBef>
                <a:spcPts val="710"/>
              </a:spcBef>
            </a:pPr>
            <a:r>
              <a:rPr sz="2400" b="1" dirty="0">
                <a:solidFill>
                  <a:srgbClr val="FFFFFF"/>
                </a:solidFill>
                <a:latin typeface="Calibri"/>
                <a:cs typeface="Calibri"/>
              </a:rPr>
              <a:t>Support</a:t>
            </a:r>
            <a:r>
              <a:rPr sz="2400" b="1" spc="-35" dirty="0">
                <a:solidFill>
                  <a:srgbClr val="FFFFFF"/>
                </a:solidFill>
                <a:latin typeface="Calibri"/>
                <a:cs typeface="Calibri"/>
              </a:rPr>
              <a:t> </a:t>
            </a:r>
            <a:r>
              <a:rPr sz="2400" b="1" dirty="0">
                <a:solidFill>
                  <a:srgbClr val="FFFFFF"/>
                </a:solidFill>
                <a:latin typeface="Calibri"/>
                <a:cs typeface="Calibri"/>
              </a:rPr>
              <a:t>your</a:t>
            </a:r>
            <a:r>
              <a:rPr sz="2400" b="1" spc="-35" dirty="0">
                <a:solidFill>
                  <a:srgbClr val="FFFFFF"/>
                </a:solidFill>
                <a:latin typeface="Calibri"/>
                <a:cs typeface="Calibri"/>
              </a:rPr>
              <a:t> </a:t>
            </a:r>
            <a:r>
              <a:rPr sz="2400" b="1" dirty="0">
                <a:solidFill>
                  <a:srgbClr val="FFFFFF"/>
                </a:solidFill>
                <a:latin typeface="Calibri"/>
                <a:cs typeface="Calibri"/>
              </a:rPr>
              <a:t>child</a:t>
            </a:r>
            <a:r>
              <a:rPr sz="2400" b="1" spc="-30" dirty="0">
                <a:solidFill>
                  <a:srgbClr val="FFFFFF"/>
                </a:solidFill>
                <a:latin typeface="Calibri"/>
                <a:cs typeface="Calibri"/>
              </a:rPr>
              <a:t> </a:t>
            </a:r>
            <a:r>
              <a:rPr sz="2400" b="1" spc="-25" dirty="0">
                <a:solidFill>
                  <a:srgbClr val="FFFFFF"/>
                </a:solidFill>
                <a:latin typeface="Calibri"/>
                <a:cs typeface="Calibri"/>
              </a:rPr>
              <a:t>to:</a:t>
            </a:r>
            <a:endParaRPr sz="2400" dirty="0">
              <a:latin typeface="Calibri"/>
              <a:cs typeface="Calibri"/>
            </a:endParaRPr>
          </a:p>
          <a:p>
            <a:pPr marL="354965" indent="-342265">
              <a:lnSpc>
                <a:spcPct val="100000"/>
              </a:lnSpc>
              <a:spcBef>
                <a:spcPts val="509"/>
              </a:spcBef>
              <a:buFont typeface="Arial"/>
              <a:buChar char="•"/>
              <a:tabLst>
                <a:tab pos="354965" algn="l"/>
              </a:tabLst>
            </a:pPr>
            <a:r>
              <a:rPr sz="2000" dirty="0">
                <a:solidFill>
                  <a:srgbClr val="FFFFFF"/>
                </a:solidFill>
                <a:latin typeface="Calibri"/>
                <a:cs typeface="Calibri"/>
              </a:rPr>
              <a:t>Have</a:t>
            </a:r>
            <a:r>
              <a:rPr sz="2000" spc="-30" dirty="0">
                <a:solidFill>
                  <a:srgbClr val="FFFFFF"/>
                </a:solidFill>
                <a:latin typeface="Calibri"/>
                <a:cs typeface="Calibri"/>
              </a:rPr>
              <a:t> </a:t>
            </a:r>
            <a:r>
              <a:rPr sz="2000" dirty="0">
                <a:solidFill>
                  <a:srgbClr val="FFFFFF"/>
                </a:solidFill>
                <a:latin typeface="Calibri"/>
                <a:cs typeface="Calibri"/>
              </a:rPr>
              <a:t>a</a:t>
            </a:r>
            <a:r>
              <a:rPr sz="2000" spc="-35" dirty="0">
                <a:solidFill>
                  <a:srgbClr val="FFFFFF"/>
                </a:solidFill>
                <a:latin typeface="Calibri"/>
                <a:cs typeface="Calibri"/>
              </a:rPr>
              <a:t> </a:t>
            </a:r>
            <a:r>
              <a:rPr sz="2000" dirty="0">
                <a:solidFill>
                  <a:srgbClr val="FFFFFF"/>
                </a:solidFill>
                <a:latin typeface="Calibri"/>
                <a:cs typeface="Calibri"/>
              </a:rPr>
              <a:t>go</a:t>
            </a:r>
            <a:r>
              <a:rPr sz="2000" spc="-60" dirty="0">
                <a:solidFill>
                  <a:srgbClr val="FFFFFF"/>
                </a:solidFill>
                <a:latin typeface="Calibri"/>
                <a:cs typeface="Calibri"/>
              </a:rPr>
              <a:t> </a:t>
            </a:r>
            <a:r>
              <a:rPr sz="2000" dirty="0">
                <a:solidFill>
                  <a:srgbClr val="FFFFFF"/>
                </a:solidFill>
                <a:latin typeface="Calibri"/>
                <a:cs typeface="Calibri"/>
              </a:rPr>
              <a:t>at</a:t>
            </a:r>
            <a:r>
              <a:rPr sz="2000" spc="-35" dirty="0">
                <a:solidFill>
                  <a:srgbClr val="FFFFFF"/>
                </a:solidFill>
                <a:latin typeface="Calibri"/>
                <a:cs typeface="Calibri"/>
              </a:rPr>
              <a:t> </a:t>
            </a:r>
            <a:r>
              <a:rPr sz="2000" dirty="0">
                <a:solidFill>
                  <a:srgbClr val="FFFFFF"/>
                </a:solidFill>
                <a:latin typeface="Calibri"/>
                <a:cs typeface="Calibri"/>
              </a:rPr>
              <a:t>new</a:t>
            </a:r>
            <a:r>
              <a:rPr sz="2000" spc="-50" dirty="0">
                <a:solidFill>
                  <a:srgbClr val="FFFFFF"/>
                </a:solidFill>
                <a:latin typeface="Calibri"/>
                <a:cs typeface="Calibri"/>
              </a:rPr>
              <a:t> </a:t>
            </a:r>
            <a:r>
              <a:rPr sz="2000" dirty="0">
                <a:solidFill>
                  <a:srgbClr val="FFFFFF"/>
                </a:solidFill>
                <a:latin typeface="Calibri"/>
                <a:cs typeface="Calibri"/>
              </a:rPr>
              <a:t>things</a:t>
            </a:r>
            <a:r>
              <a:rPr sz="2000" spc="-45" dirty="0">
                <a:solidFill>
                  <a:srgbClr val="FFFFFF"/>
                </a:solidFill>
                <a:latin typeface="Calibri"/>
                <a:cs typeface="Calibri"/>
              </a:rPr>
              <a:t> </a:t>
            </a:r>
            <a:r>
              <a:rPr sz="2000" dirty="0">
                <a:solidFill>
                  <a:srgbClr val="FFFFFF"/>
                </a:solidFill>
                <a:latin typeface="Calibri"/>
                <a:cs typeface="Calibri"/>
              </a:rPr>
              <a:t>and</a:t>
            </a:r>
            <a:r>
              <a:rPr sz="2000" spc="-40" dirty="0">
                <a:solidFill>
                  <a:srgbClr val="FFFFFF"/>
                </a:solidFill>
                <a:latin typeface="Calibri"/>
                <a:cs typeface="Calibri"/>
              </a:rPr>
              <a:t> </a:t>
            </a:r>
            <a:r>
              <a:rPr sz="2000" spc="-10" dirty="0">
                <a:solidFill>
                  <a:srgbClr val="FFFFFF"/>
                </a:solidFill>
                <a:latin typeface="Calibri"/>
                <a:cs typeface="Calibri"/>
              </a:rPr>
              <a:t>keep</a:t>
            </a:r>
            <a:r>
              <a:rPr sz="2000" spc="-45" dirty="0">
                <a:solidFill>
                  <a:srgbClr val="FFFFFF"/>
                </a:solidFill>
                <a:latin typeface="Calibri"/>
                <a:cs typeface="Calibri"/>
              </a:rPr>
              <a:t> </a:t>
            </a:r>
            <a:r>
              <a:rPr sz="2000" dirty="0">
                <a:solidFill>
                  <a:srgbClr val="FFFFFF"/>
                </a:solidFill>
                <a:latin typeface="Calibri"/>
                <a:cs typeface="Calibri"/>
              </a:rPr>
              <a:t>trying</a:t>
            </a:r>
            <a:r>
              <a:rPr sz="2000" spc="-50" dirty="0">
                <a:solidFill>
                  <a:srgbClr val="FFFFFF"/>
                </a:solidFill>
                <a:latin typeface="Calibri"/>
                <a:cs typeface="Calibri"/>
              </a:rPr>
              <a:t> </a:t>
            </a:r>
            <a:r>
              <a:rPr sz="2000" dirty="0">
                <a:solidFill>
                  <a:srgbClr val="FFFFFF"/>
                </a:solidFill>
                <a:latin typeface="Calibri"/>
                <a:cs typeface="Calibri"/>
              </a:rPr>
              <a:t>even</a:t>
            </a:r>
            <a:r>
              <a:rPr sz="2000" spc="-25" dirty="0">
                <a:solidFill>
                  <a:srgbClr val="FFFFFF"/>
                </a:solidFill>
                <a:latin typeface="Calibri"/>
                <a:cs typeface="Calibri"/>
              </a:rPr>
              <a:t> </a:t>
            </a:r>
            <a:r>
              <a:rPr sz="2000" dirty="0">
                <a:solidFill>
                  <a:srgbClr val="FFFFFF"/>
                </a:solidFill>
                <a:latin typeface="Calibri"/>
                <a:cs typeface="Calibri"/>
              </a:rPr>
              <a:t>when</a:t>
            </a:r>
            <a:r>
              <a:rPr sz="2000" spc="-55" dirty="0">
                <a:solidFill>
                  <a:srgbClr val="FFFFFF"/>
                </a:solidFill>
                <a:latin typeface="Calibri"/>
                <a:cs typeface="Calibri"/>
              </a:rPr>
              <a:t> </a:t>
            </a:r>
            <a:r>
              <a:rPr sz="2000" dirty="0">
                <a:solidFill>
                  <a:srgbClr val="FFFFFF"/>
                </a:solidFill>
                <a:latin typeface="Calibri"/>
                <a:cs typeface="Calibri"/>
              </a:rPr>
              <a:t>they</a:t>
            </a:r>
            <a:r>
              <a:rPr sz="2000" spc="-35" dirty="0">
                <a:solidFill>
                  <a:srgbClr val="FFFFFF"/>
                </a:solidFill>
                <a:latin typeface="Calibri"/>
                <a:cs typeface="Calibri"/>
              </a:rPr>
              <a:t> </a:t>
            </a:r>
            <a:r>
              <a:rPr sz="2000" dirty="0">
                <a:solidFill>
                  <a:srgbClr val="FFFFFF"/>
                </a:solidFill>
                <a:latin typeface="Calibri"/>
                <a:cs typeface="Calibri"/>
              </a:rPr>
              <a:t>are</a:t>
            </a:r>
            <a:r>
              <a:rPr sz="2000" spc="-35" dirty="0">
                <a:solidFill>
                  <a:srgbClr val="FFFFFF"/>
                </a:solidFill>
                <a:latin typeface="Calibri"/>
                <a:cs typeface="Calibri"/>
              </a:rPr>
              <a:t> </a:t>
            </a:r>
            <a:r>
              <a:rPr sz="2000" spc="-10" dirty="0">
                <a:solidFill>
                  <a:srgbClr val="FFFFFF"/>
                </a:solidFill>
                <a:latin typeface="Calibri"/>
                <a:cs typeface="Calibri"/>
              </a:rPr>
              <a:t>difficult</a:t>
            </a:r>
            <a:r>
              <a:rPr lang="en-GB" sz="2000" spc="-10" dirty="0">
                <a:solidFill>
                  <a:srgbClr val="FFFFFF"/>
                </a:solidFill>
                <a:latin typeface="Calibri"/>
                <a:cs typeface="Calibri"/>
              </a:rPr>
              <a:t>.</a:t>
            </a:r>
            <a:endParaRPr sz="2000" dirty="0">
              <a:latin typeface="Calibri"/>
              <a:cs typeface="Calibri"/>
            </a:endParaRPr>
          </a:p>
          <a:p>
            <a:pPr marL="354965" indent="-342265">
              <a:lnSpc>
                <a:spcPct val="100000"/>
              </a:lnSpc>
              <a:spcBef>
                <a:spcPts val="480"/>
              </a:spcBef>
              <a:buFont typeface="Arial"/>
              <a:buChar char="•"/>
              <a:tabLst>
                <a:tab pos="354965" algn="l"/>
              </a:tabLst>
            </a:pPr>
            <a:r>
              <a:rPr sz="2000" spc="-10" dirty="0">
                <a:solidFill>
                  <a:srgbClr val="FFFFFF"/>
                </a:solidFill>
                <a:latin typeface="Calibri"/>
                <a:cs typeface="Calibri"/>
              </a:rPr>
              <a:t>Make</a:t>
            </a:r>
            <a:r>
              <a:rPr sz="2000" spc="-55" dirty="0">
                <a:solidFill>
                  <a:srgbClr val="FFFFFF"/>
                </a:solidFill>
                <a:latin typeface="Calibri"/>
                <a:cs typeface="Calibri"/>
              </a:rPr>
              <a:t> </a:t>
            </a:r>
            <a:r>
              <a:rPr sz="2000" dirty="0">
                <a:solidFill>
                  <a:srgbClr val="FFFFFF"/>
                </a:solidFill>
                <a:latin typeface="Calibri"/>
                <a:cs typeface="Calibri"/>
              </a:rPr>
              <a:t>their</a:t>
            </a:r>
            <a:r>
              <a:rPr sz="2000" spc="-40" dirty="0">
                <a:solidFill>
                  <a:srgbClr val="FFFFFF"/>
                </a:solidFill>
                <a:latin typeface="Calibri"/>
                <a:cs typeface="Calibri"/>
              </a:rPr>
              <a:t> </a:t>
            </a:r>
            <a:r>
              <a:rPr sz="2000" dirty="0">
                <a:solidFill>
                  <a:srgbClr val="FFFFFF"/>
                </a:solidFill>
                <a:latin typeface="Calibri"/>
                <a:cs typeface="Calibri"/>
              </a:rPr>
              <a:t>own</a:t>
            </a:r>
            <a:r>
              <a:rPr sz="2000" spc="-70" dirty="0">
                <a:solidFill>
                  <a:srgbClr val="FFFFFF"/>
                </a:solidFill>
                <a:latin typeface="Calibri"/>
                <a:cs typeface="Calibri"/>
              </a:rPr>
              <a:t> </a:t>
            </a:r>
            <a:r>
              <a:rPr sz="2000" dirty="0">
                <a:solidFill>
                  <a:srgbClr val="FFFFFF"/>
                </a:solidFill>
                <a:latin typeface="Calibri"/>
                <a:cs typeface="Calibri"/>
              </a:rPr>
              <a:t>choices</a:t>
            </a:r>
            <a:r>
              <a:rPr sz="2000" spc="-50" dirty="0">
                <a:solidFill>
                  <a:srgbClr val="FFFFFF"/>
                </a:solidFill>
                <a:latin typeface="Calibri"/>
                <a:cs typeface="Calibri"/>
              </a:rPr>
              <a:t> </a:t>
            </a:r>
            <a:r>
              <a:rPr sz="2000" dirty="0">
                <a:solidFill>
                  <a:srgbClr val="FFFFFF"/>
                </a:solidFill>
                <a:latin typeface="Calibri"/>
                <a:cs typeface="Calibri"/>
              </a:rPr>
              <a:t>and</a:t>
            </a:r>
            <a:r>
              <a:rPr sz="2000" spc="-45" dirty="0">
                <a:solidFill>
                  <a:srgbClr val="FFFFFF"/>
                </a:solidFill>
                <a:latin typeface="Calibri"/>
                <a:cs typeface="Calibri"/>
              </a:rPr>
              <a:t> </a:t>
            </a:r>
            <a:r>
              <a:rPr sz="2000" dirty="0">
                <a:solidFill>
                  <a:srgbClr val="FFFFFF"/>
                </a:solidFill>
                <a:latin typeface="Calibri"/>
                <a:cs typeface="Calibri"/>
              </a:rPr>
              <a:t>follow</a:t>
            </a:r>
            <a:r>
              <a:rPr sz="2000" spc="-60" dirty="0">
                <a:solidFill>
                  <a:srgbClr val="FFFFFF"/>
                </a:solidFill>
                <a:latin typeface="Calibri"/>
                <a:cs typeface="Calibri"/>
              </a:rPr>
              <a:t> </a:t>
            </a:r>
            <a:r>
              <a:rPr sz="2000" spc="-10" dirty="0">
                <a:solidFill>
                  <a:srgbClr val="FFFFFF"/>
                </a:solidFill>
                <a:latin typeface="Calibri"/>
                <a:cs typeface="Calibri"/>
              </a:rPr>
              <a:t>routines</a:t>
            </a:r>
            <a:r>
              <a:rPr lang="en-GB" sz="2000" spc="-10" dirty="0">
                <a:solidFill>
                  <a:srgbClr val="FFFFFF"/>
                </a:solidFill>
                <a:latin typeface="Calibri"/>
                <a:cs typeface="Calibri"/>
              </a:rPr>
              <a:t>.</a:t>
            </a:r>
            <a:endParaRPr sz="2000" dirty="0">
              <a:latin typeface="Calibri"/>
              <a:cs typeface="Calibri"/>
            </a:endParaRPr>
          </a:p>
          <a:p>
            <a:pPr marL="354965" indent="-342265">
              <a:lnSpc>
                <a:spcPct val="100000"/>
              </a:lnSpc>
              <a:spcBef>
                <a:spcPts val="480"/>
              </a:spcBef>
              <a:buFont typeface="Arial"/>
              <a:buChar char="•"/>
              <a:tabLst>
                <a:tab pos="354965" algn="l"/>
              </a:tabLst>
            </a:pPr>
            <a:r>
              <a:rPr sz="2000" dirty="0">
                <a:solidFill>
                  <a:srgbClr val="FFFFFF"/>
                </a:solidFill>
                <a:latin typeface="Calibri"/>
                <a:cs typeface="Calibri"/>
              </a:rPr>
              <a:t>Know</a:t>
            </a:r>
            <a:r>
              <a:rPr sz="2000" spc="-70" dirty="0">
                <a:solidFill>
                  <a:srgbClr val="FFFFFF"/>
                </a:solidFill>
                <a:latin typeface="Calibri"/>
                <a:cs typeface="Calibri"/>
              </a:rPr>
              <a:t> </a:t>
            </a:r>
            <a:r>
              <a:rPr sz="2000" dirty="0">
                <a:solidFill>
                  <a:srgbClr val="FFFFFF"/>
                </a:solidFill>
                <a:latin typeface="Calibri"/>
                <a:cs typeface="Calibri"/>
              </a:rPr>
              <a:t>about</a:t>
            </a:r>
            <a:r>
              <a:rPr sz="2000" spc="-55" dirty="0">
                <a:solidFill>
                  <a:srgbClr val="FFFFFF"/>
                </a:solidFill>
                <a:latin typeface="Calibri"/>
                <a:cs typeface="Calibri"/>
              </a:rPr>
              <a:t> </a:t>
            </a:r>
            <a:r>
              <a:rPr sz="2000" dirty="0">
                <a:solidFill>
                  <a:srgbClr val="FFFFFF"/>
                </a:solidFill>
                <a:latin typeface="Calibri"/>
                <a:cs typeface="Calibri"/>
              </a:rPr>
              <a:t>their</a:t>
            </a:r>
            <a:r>
              <a:rPr sz="2000" spc="-45" dirty="0">
                <a:solidFill>
                  <a:srgbClr val="FFFFFF"/>
                </a:solidFill>
                <a:latin typeface="Calibri"/>
                <a:cs typeface="Calibri"/>
              </a:rPr>
              <a:t> </a:t>
            </a:r>
            <a:r>
              <a:rPr sz="2000" dirty="0">
                <a:solidFill>
                  <a:srgbClr val="FFFFFF"/>
                </a:solidFill>
                <a:latin typeface="Calibri"/>
                <a:cs typeface="Calibri"/>
              </a:rPr>
              <a:t>feelings</a:t>
            </a:r>
            <a:r>
              <a:rPr sz="2000" spc="-40" dirty="0">
                <a:solidFill>
                  <a:srgbClr val="FFFFFF"/>
                </a:solidFill>
                <a:latin typeface="Calibri"/>
                <a:cs typeface="Calibri"/>
              </a:rPr>
              <a:t> </a:t>
            </a:r>
            <a:r>
              <a:rPr sz="2000" dirty="0">
                <a:solidFill>
                  <a:srgbClr val="FFFFFF"/>
                </a:solidFill>
                <a:latin typeface="Calibri"/>
                <a:cs typeface="Calibri"/>
              </a:rPr>
              <a:t>and</a:t>
            </a:r>
            <a:r>
              <a:rPr sz="2000" spc="-60" dirty="0">
                <a:solidFill>
                  <a:srgbClr val="FFFFFF"/>
                </a:solidFill>
                <a:latin typeface="Calibri"/>
                <a:cs typeface="Calibri"/>
              </a:rPr>
              <a:t> </a:t>
            </a:r>
            <a:r>
              <a:rPr sz="2000" dirty="0">
                <a:solidFill>
                  <a:srgbClr val="FFFFFF"/>
                </a:solidFill>
                <a:latin typeface="Calibri"/>
                <a:cs typeface="Calibri"/>
              </a:rPr>
              <a:t>naming</a:t>
            </a:r>
            <a:r>
              <a:rPr sz="2000" spc="-50" dirty="0">
                <a:solidFill>
                  <a:srgbClr val="FFFFFF"/>
                </a:solidFill>
                <a:latin typeface="Calibri"/>
                <a:cs typeface="Calibri"/>
              </a:rPr>
              <a:t> </a:t>
            </a:r>
            <a:r>
              <a:rPr sz="2000" spc="-10" dirty="0">
                <a:solidFill>
                  <a:srgbClr val="FFFFFF"/>
                </a:solidFill>
                <a:latin typeface="Calibri"/>
                <a:cs typeface="Calibri"/>
              </a:rPr>
              <a:t>them</a:t>
            </a:r>
            <a:r>
              <a:rPr lang="en-GB" sz="2000" spc="-10" dirty="0">
                <a:solidFill>
                  <a:srgbClr val="FFFFFF"/>
                </a:solidFill>
                <a:latin typeface="Calibri"/>
                <a:cs typeface="Calibri"/>
              </a:rPr>
              <a:t>.</a:t>
            </a:r>
            <a:endParaRPr sz="2000" dirty="0">
              <a:latin typeface="Calibri"/>
              <a:cs typeface="Calibri"/>
            </a:endParaRPr>
          </a:p>
          <a:p>
            <a:pPr marL="354965" indent="-342265">
              <a:lnSpc>
                <a:spcPct val="100000"/>
              </a:lnSpc>
              <a:spcBef>
                <a:spcPts val="480"/>
              </a:spcBef>
              <a:buFont typeface="Arial"/>
              <a:buChar char="•"/>
              <a:tabLst>
                <a:tab pos="354965" algn="l"/>
              </a:tabLst>
            </a:pPr>
            <a:r>
              <a:rPr sz="2000" dirty="0">
                <a:solidFill>
                  <a:srgbClr val="FFFFFF"/>
                </a:solidFill>
                <a:latin typeface="Calibri"/>
                <a:cs typeface="Calibri"/>
              </a:rPr>
              <a:t>Get</a:t>
            </a:r>
            <a:r>
              <a:rPr sz="2000" spc="-45" dirty="0">
                <a:solidFill>
                  <a:srgbClr val="FFFFFF"/>
                </a:solidFill>
                <a:latin typeface="Calibri"/>
                <a:cs typeface="Calibri"/>
              </a:rPr>
              <a:t> </a:t>
            </a:r>
            <a:r>
              <a:rPr sz="2000" dirty="0">
                <a:solidFill>
                  <a:srgbClr val="FFFFFF"/>
                </a:solidFill>
                <a:latin typeface="Calibri"/>
                <a:cs typeface="Calibri"/>
              </a:rPr>
              <a:t>help</a:t>
            </a:r>
            <a:r>
              <a:rPr sz="2000" spc="-35" dirty="0">
                <a:solidFill>
                  <a:srgbClr val="FFFFFF"/>
                </a:solidFill>
                <a:latin typeface="Calibri"/>
                <a:cs typeface="Calibri"/>
              </a:rPr>
              <a:t> </a:t>
            </a:r>
            <a:r>
              <a:rPr sz="2000" dirty="0">
                <a:solidFill>
                  <a:srgbClr val="FFFFFF"/>
                </a:solidFill>
                <a:latin typeface="Calibri"/>
                <a:cs typeface="Calibri"/>
              </a:rPr>
              <a:t>from</a:t>
            </a:r>
            <a:r>
              <a:rPr sz="2000" spc="-45" dirty="0">
                <a:solidFill>
                  <a:srgbClr val="FFFFFF"/>
                </a:solidFill>
                <a:latin typeface="Calibri"/>
                <a:cs typeface="Calibri"/>
              </a:rPr>
              <a:t> </a:t>
            </a:r>
            <a:r>
              <a:rPr sz="2000" dirty="0">
                <a:solidFill>
                  <a:srgbClr val="FFFFFF"/>
                </a:solidFill>
                <a:latin typeface="Calibri"/>
                <a:cs typeface="Calibri"/>
              </a:rPr>
              <a:t>others</a:t>
            </a:r>
            <a:r>
              <a:rPr sz="2000" spc="-35" dirty="0">
                <a:solidFill>
                  <a:srgbClr val="FFFFFF"/>
                </a:solidFill>
                <a:latin typeface="Calibri"/>
                <a:cs typeface="Calibri"/>
              </a:rPr>
              <a:t> </a:t>
            </a:r>
            <a:r>
              <a:rPr sz="2000" dirty="0">
                <a:solidFill>
                  <a:srgbClr val="FFFFFF"/>
                </a:solidFill>
                <a:latin typeface="Calibri"/>
                <a:cs typeface="Calibri"/>
              </a:rPr>
              <a:t>when</a:t>
            </a:r>
            <a:r>
              <a:rPr sz="2000" spc="-45" dirty="0">
                <a:solidFill>
                  <a:srgbClr val="FFFFFF"/>
                </a:solidFill>
                <a:latin typeface="Calibri"/>
                <a:cs typeface="Calibri"/>
              </a:rPr>
              <a:t> </a:t>
            </a:r>
            <a:r>
              <a:rPr sz="2000" dirty="0">
                <a:solidFill>
                  <a:srgbClr val="FFFFFF"/>
                </a:solidFill>
                <a:latin typeface="Calibri"/>
                <a:cs typeface="Calibri"/>
              </a:rPr>
              <a:t>they</a:t>
            </a:r>
            <a:r>
              <a:rPr sz="2000" spc="-55" dirty="0">
                <a:solidFill>
                  <a:srgbClr val="FFFFFF"/>
                </a:solidFill>
                <a:latin typeface="Calibri"/>
                <a:cs typeface="Calibri"/>
              </a:rPr>
              <a:t> </a:t>
            </a:r>
            <a:r>
              <a:rPr sz="2000" dirty="0">
                <a:solidFill>
                  <a:srgbClr val="FFFFFF"/>
                </a:solidFill>
                <a:latin typeface="Calibri"/>
                <a:cs typeface="Calibri"/>
              </a:rPr>
              <a:t>need</a:t>
            </a:r>
            <a:r>
              <a:rPr sz="2000" spc="-40" dirty="0">
                <a:solidFill>
                  <a:srgbClr val="FFFFFF"/>
                </a:solidFill>
                <a:latin typeface="Calibri"/>
                <a:cs typeface="Calibri"/>
              </a:rPr>
              <a:t> </a:t>
            </a:r>
            <a:r>
              <a:rPr sz="2000" spc="-25" dirty="0">
                <a:solidFill>
                  <a:srgbClr val="FFFFFF"/>
                </a:solidFill>
                <a:latin typeface="Calibri"/>
                <a:cs typeface="Calibri"/>
              </a:rPr>
              <a:t>it</a:t>
            </a:r>
            <a:r>
              <a:rPr lang="en-GB" sz="2000" spc="-25" dirty="0">
                <a:solidFill>
                  <a:srgbClr val="FFFFFF"/>
                </a:solidFill>
                <a:latin typeface="Calibri"/>
                <a:cs typeface="Calibri"/>
              </a:rPr>
              <a:t>.</a:t>
            </a:r>
            <a:endParaRPr sz="2000" dirty="0">
              <a:latin typeface="Calibri"/>
              <a:cs typeface="Calibri"/>
            </a:endParaRPr>
          </a:p>
          <a:p>
            <a:pPr marL="354965" indent="-342265">
              <a:lnSpc>
                <a:spcPct val="100000"/>
              </a:lnSpc>
              <a:spcBef>
                <a:spcPts val="480"/>
              </a:spcBef>
              <a:buFont typeface="Arial"/>
              <a:buChar char="•"/>
              <a:tabLst>
                <a:tab pos="354965" algn="l"/>
              </a:tabLst>
            </a:pPr>
            <a:r>
              <a:rPr sz="2000" dirty="0">
                <a:solidFill>
                  <a:srgbClr val="FFFFFF"/>
                </a:solidFill>
                <a:latin typeface="Calibri"/>
                <a:cs typeface="Calibri"/>
              </a:rPr>
              <a:t>Follow</a:t>
            </a:r>
            <a:r>
              <a:rPr sz="2000" spc="-65" dirty="0">
                <a:solidFill>
                  <a:srgbClr val="FFFFFF"/>
                </a:solidFill>
                <a:latin typeface="Calibri"/>
                <a:cs typeface="Calibri"/>
              </a:rPr>
              <a:t> </a:t>
            </a:r>
            <a:r>
              <a:rPr sz="2000" dirty="0">
                <a:solidFill>
                  <a:srgbClr val="FFFFFF"/>
                </a:solidFill>
                <a:latin typeface="Calibri"/>
                <a:cs typeface="Calibri"/>
              </a:rPr>
              <a:t>simple</a:t>
            </a:r>
            <a:r>
              <a:rPr sz="2000" spc="-25" dirty="0">
                <a:solidFill>
                  <a:srgbClr val="FFFFFF"/>
                </a:solidFill>
                <a:latin typeface="Calibri"/>
                <a:cs typeface="Calibri"/>
              </a:rPr>
              <a:t> </a:t>
            </a:r>
            <a:r>
              <a:rPr sz="2000" spc="-10" dirty="0">
                <a:solidFill>
                  <a:srgbClr val="FFFFFF"/>
                </a:solidFill>
                <a:latin typeface="Calibri"/>
                <a:cs typeface="Calibri"/>
              </a:rPr>
              <a:t>instructions</a:t>
            </a:r>
            <a:r>
              <a:rPr lang="en-GB" sz="2000" spc="-10" dirty="0">
                <a:solidFill>
                  <a:srgbClr val="FFFFFF"/>
                </a:solidFill>
                <a:latin typeface="Calibri"/>
                <a:cs typeface="Calibri"/>
              </a:rPr>
              <a:t>.</a:t>
            </a:r>
            <a:endParaRPr sz="2000" dirty="0">
              <a:latin typeface="Calibri"/>
              <a:cs typeface="Calibri"/>
            </a:endParaRPr>
          </a:p>
          <a:p>
            <a:pPr marL="354965" indent="-342265">
              <a:lnSpc>
                <a:spcPct val="100000"/>
              </a:lnSpc>
              <a:spcBef>
                <a:spcPts val="480"/>
              </a:spcBef>
              <a:buFont typeface="Arial"/>
              <a:buChar char="•"/>
              <a:tabLst>
                <a:tab pos="354965" algn="l"/>
              </a:tabLst>
            </a:pPr>
            <a:r>
              <a:rPr sz="2000" dirty="0">
                <a:solidFill>
                  <a:srgbClr val="FFFFFF"/>
                </a:solidFill>
                <a:latin typeface="Calibri"/>
                <a:cs typeface="Calibri"/>
              </a:rPr>
              <a:t>Listen</a:t>
            </a:r>
            <a:r>
              <a:rPr sz="2000" spc="-35" dirty="0">
                <a:solidFill>
                  <a:srgbClr val="FFFFFF"/>
                </a:solidFill>
                <a:latin typeface="Calibri"/>
                <a:cs typeface="Calibri"/>
              </a:rPr>
              <a:t> </a:t>
            </a:r>
            <a:r>
              <a:rPr sz="2000" dirty="0">
                <a:solidFill>
                  <a:srgbClr val="FFFFFF"/>
                </a:solidFill>
                <a:latin typeface="Calibri"/>
                <a:cs typeface="Calibri"/>
              </a:rPr>
              <a:t>and</a:t>
            </a:r>
            <a:r>
              <a:rPr sz="2000" spc="-45" dirty="0">
                <a:solidFill>
                  <a:srgbClr val="FFFFFF"/>
                </a:solidFill>
                <a:latin typeface="Calibri"/>
                <a:cs typeface="Calibri"/>
              </a:rPr>
              <a:t> </a:t>
            </a:r>
            <a:r>
              <a:rPr sz="2000" spc="-10" dirty="0">
                <a:solidFill>
                  <a:srgbClr val="FFFFFF"/>
                </a:solidFill>
                <a:latin typeface="Calibri"/>
                <a:cs typeface="Calibri"/>
              </a:rPr>
              <a:t>take</a:t>
            </a:r>
            <a:r>
              <a:rPr sz="2000" spc="-45" dirty="0">
                <a:solidFill>
                  <a:srgbClr val="FFFFFF"/>
                </a:solidFill>
                <a:latin typeface="Calibri"/>
                <a:cs typeface="Calibri"/>
              </a:rPr>
              <a:t> </a:t>
            </a:r>
            <a:r>
              <a:rPr sz="2000" dirty="0">
                <a:solidFill>
                  <a:srgbClr val="FFFFFF"/>
                </a:solidFill>
                <a:latin typeface="Calibri"/>
                <a:cs typeface="Calibri"/>
              </a:rPr>
              <a:t>turns</a:t>
            </a:r>
            <a:r>
              <a:rPr sz="2000" spc="-55" dirty="0">
                <a:solidFill>
                  <a:srgbClr val="FFFFFF"/>
                </a:solidFill>
                <a:latin typeface="Calibri"/>
                <a:cs typeface="Calibri"/>
              </a:rPr>
              <a:t> </a:t>
            </a:r>
            <a:r>
              <a:rPr sz="2000" dirty="0">
                <a:solidFill>
                  <a:srgbClr val="FFFFFF"/>
                </a:solidFill>
                <a:latin typeface="Calibri"/>
                <a:cs typeface="Calibri"/>
              </a:rPr>
              <a:t>when</a:t>
            </a:r>
            <a:r>
              <a:rPr sz="2000" spc="-50" dirty="0">
                <a:solidFill>
                  <a:srgbClr val="FFFFFF"/>
                </a:solidFill>
                <a:latin typeface="Calibri"/>
                <a:cs typeface="Calibri"/>
              </a:rPr>
              <a:t> </a:t>
            </a:r>
            <a:r>
              <a:rPr sz="2000" spc="-10" dirty="0">
                <a:solidFill>
                  <a:srgbClr val="FFFFFF"/>
                </a:solidFill>
                <a:latin typeface="Calibri"/>
                <a:cs typeface="Calibri"/>
              </a:rPr>
              <a:t>talking</a:t>
            </a:r>
            <a:r>
              <a:rPr lang="en-GB" sz="2000" spc="-10" dirty="0">
                <a:solidFill>
                  <a:srgbClr val="FFFFFF"/>
                </a:solidFill>
                <a:latin typeface="Calibri"/>
                <a:cs typeface="Calibri"/>
              </a:rPr>
              <a:t>.</a:t>
            </a:r>
            <a:endParaRPr sz="2000" dirty="0">
              <a:latin typeface="Calibri"/>
              <a:cs typeface="Calibri"/>
            </a:endParaRPr>
          </a:p>
          <a:p>
            <a:pPr marL="354965" indent="-342265">
              <a:lnSpc>
                <a:spcPct val="100000"/>
              </a:lnSpc>
              <a:spcBef>
                <a:spcPts val="480"/>
              </a:spcBef>
              <a:buFont typeface="Arial"/>
              <a:buChar char="•"/>
              <a:tabLst>
                <a:tab pos="354965" algn="l"/>
              </a:tabLst>
            </a:pPr>
            <a:r>
              <a:rPr sz="2000" dirty="0">
                <a:solidFill>
                  <a:srgbClr val="FFFFFF"/>
                </a:solidFill>
                <a:latin typeface="Calibri"/>
                <a:cs typeface="Calibri"/>
              </a:rPr>
              <a:t>Join</a:t>
            </a:r>
            <a:r>
              <a:rPr sz="2000" spc="-30" dirty="0">
                <a:solidFill>
                  <a:srgbClr val="FFFFFF"/>
                </a:solidFill>
                <a:latin typeface="Calibri"/>
                <a:cs typeface="Calibri"/>
              </a:rPr>
              <a:t> </a:t>
            </a:r>
            <a:r>
              <a:rPr sz="2000" dirty="0">
                <a:solidFill>
                  <a:srgbClr val="FFFFFF"/>
                </a:solidFill>
                <a:latin typeface="Calibri"/>
                <a:cs typeface="Calibri"/>
              </a:rPr>
              <a:t>in</a:t>
            </a:r>
            <a:r>
              <a:rPr sz="2000" spc="-25" dirty="0">
                <a:solidFill>
                  <a:srgbClr val="FFFFFF"/>
                </a:solidFill>
                <a:latin typeface="Calibri"/>
                <a:cs typeface="Calibri"/>
              </a:rPr>
              <a:t> </a:t>
            </a:r>
            <a:r>
              <a:rPr sz="2000" dirty="0">
                <a:solidFill>
                  <a:srgbClr val="FFFFFF"/>
                </a:solidFill>
                <a:latin typeface="Calibri"/>
                <a:cs typeface="Calibri"/>
              </a:rPr>
              <a:t>with</a:t>
            </a:r>
            <a:r>
              <a:rPr sz="2000" spc="-25" dirty="0">
                <a:solidFill>
                  <a:srgbClr val="FFFFFF"/>
                </a:solidFill>
                <a:latin typeface="Calibri"/>
                <a:cs typeface="Calibri"/>
              </a:rPr>
              <a:t> </a:t>
            </a:r>
            <a:r>
              <a:rPr sz="2000" dirty="0">
                <a:solidFill>
                  <a:srgbClr val="FFFFFF"/>
                </a:solidFill>
                <a:latin typeface="Calibri"/>
                <a:cs typeface="Calibri"/>
              </a:rPr>
              <a:t>songs,</a:t>
            </a:r>
            <a:r>
              <a:rPr sz="2000" spc="-35" dirty="0">
                <a:solidFill>
                  <a:srgbClr val="FFFFFF"/>
                </a:solidFill>
                <a:latin typeface="Calibri"/>
                <a:cs typeface="Calibri"/>
              </a:rPr>
              <a:t> </a:t>
            </a:r>
            <a:r>
              <a:rPr sz="2000" dirty="0">
                <a:solidFill>
                  <a:srgbClr val="FFFFFF"/>
                </a:solidFill>
                <a:latin typeface="Calibri"/>
                <a:cs typeface="Calibri"/>
              </a:rPr>
              <a:t>rhymes</a:t>
            </a:r>
            <a:r>
              <a:rPr sz="2000" spc="-40" dirty="0">
                <a:solidFill>
                  <a:srgbClr val="FFFFFF"/>
                </a:solidFill>
                <a:latin typeface="Calibri"/>
                <a:cs typeface="Calibri"/>
              </a:rPr>
              <a:t> </a:t>
            </a:r>
            <a:r>
              <a:rPr sz="2000" dirty="0">
                <a:solidFill>
                  <a:srgbClr val="FFFFFF"/>
                </a:solidFill>
                <a:latin typeface="Calibri"/>
                <a:cs typeface="Calibri"/>
              </a:rPr>
              <a:t>and</a:t>
            </a:r>
            <a:r>
              <a:rPr sz="2000" spc="-30" dirty="0">
                <a:solidFill>
                  <a:srgbClr val="FFFFFF"/>
                </a:solidFill>
                <a:latin typeface="Calibri"/>
                <a:cs typeface="Calibri"/>
              </a:rPr>
              <a:t> </a:t>
            </a:r>
            <a:r>
              <a:rPr sz="2000" spc="-10" dirty="0">
                <a:solidFill>
                  <a:srgbClr val="FFFFFF"/>
                </a:solidFill>
                <a:latin typeface="Calibri"/>
                <a:cs typeface="Calibri"/>
              </a:rPr>
              <a:t>stories</a:t>
            </a:r>
            <a:r>
              <a:rPr lang="en-GB" sz="2000" spc="-10" dirty="0">
                <a:solidFill>
                  <a:srgbClr val="FFFFFF"/>
                </a:solidFill>
                <a:latin typeface="Calibri"/>
                <a:cs typeface="Calibri"/>
              </a:rPr>
              <a:t>.</a:t>
            </a:r>
            <a:endParaRPr sz="2000" dirty="0">
              <a:latin typeface="Calibri"/>
              <a:cs typeface="Calibri"/>
            </a:endParaRPr>
          </a:p>
          <a:p>
            <a:pPr marL="354965" indent="-342265">
              <a:lnSpc>
                <a:spcPct val="100000"/>
              </a:lnSpc>
              <a:spcBef>
                <a:spcPts val="480"/>
              </a:spcBef>
              <a:buFont typeface="Arial"/>
              <a:buChar char="•"/>
              <a:tabLst>
                <a:tab pos="354965" algn="l"/>
              </a:tabLst>
            </a:pPr>
            <a:r>
              <a:rPr sz="2000" dirty="0">
                <a:solidFill>
                  <a:srgbClr val="FFFFFF"/>
                </a:solidFill>
                <a:latin typeface="Calibri"/>
                <a:cs typeface="Calibri"/>
              </a:rPr>
              <a:t>Use</a:t>
            </a:r>
            <a:r>
              <a:rPr sz="2000" spc="-35" dirty="0">
                <a:solidFill>
                  <a:srgbClr val="FFFFFF"/>
                </a:solidFill>
                <a:latin typeface="Calibri"/>
                <a:cs typeface="Calibri"/>
              </a:rPr>
              <a:t> </a:t>
            </a:r>
            <a:r>
              <a:rPr sz="2000" dirty="0">
                <a:solidFill>
                  <a:srgbClr val="FFFFFF"/>
                </a:solidFill>
                <a:latin typeface="Calibri"/>
                <a:cs typeface="Calibri"/>
              </a:rPr>
              <a:t>a</a:t>
            </a:r>
            <a:r>
              <a:rPr sz="2000" spc="-45" dirty="0">
                <a:solidFill>
                  <a:srgbClr val="FFFFFF"/>
                </a:solidFill>
                <a:latin typeface="Calibri"/>
                <a:cs typeface="Calibri"/>
              </a:rPr>
              <a:t> </a:t>
            </a:r>
            <a:r>
              <a:rPr sz="2000" dirty="0">
                <a:solidFill>
                  <a:srgbClr val="FFFFFF"/>
                </a:solidFill>
                <a:latin typeface="Calibri"/>
                <a:cs typeface="Calibri"/>
              </a:rPr>
              <a:t>knife</a:t>
            </a:r>
            <a:r>
              <a:rPr sz="2000" spc="-40" dirty="0">
                <a:solidFill>
                  <a:srgbClr val="FFFFFF"/>
                </a:solidFill>
                <a:latin typeface="Calibri"/>
                <a:cs typeface="Calibri"/>
              </a:rPr>
              <a:t> </a:t>
            </a:r>
            <a:r>
              <a:rPr sz="2000" dirty="0">
                <a:solidFill>
                  <a:srgbClr val="FFFFFF"/>
                </a:solidFill>
                <a:latin typeface="Calibri"/>
                <a:cs typeface="Calibri"/>
              </a:rPr>
              <a:t>and</a:t>
            </a:r>
            <a:r>
              <a:rPr sz="2000" spc="-40" dirty="0">
                <a:solidFill>
                  <a:srgbClr val="FFFFFF"/>
                </a:solidFill>
                <a:latin typeface="Calibri"/>
                <a:cs typeface="Calibri"/>
              </a:rPr>
              <a:t> </a:t>
            </a:r>
            <a:r>
              <a:rPr sz="2000" dirty="0">
                <a:solidFill>
                  <a:srgbClr val="FFFFFF"/>
                </a:solidFill>
                <a:latin typeface="Calibri"/>
                <a:cs typeface="Calibri"/>
              </a:rPr>
              <a:t>fork</a:t>
            </a:r>
            <a:r>
              <a:rPr sz="2000" spc="-55" dirty="0">
                <a:solidFill>
                  <a:srgbClr val="FFFFFF"/>
                </a:solidFill>
                <a:latin typeface="Calibri"/>
                <a:cs typeface="Calibri"/>
              </a:rPr>
              <a:t> </a:t>
            </a:r>
            <a:r>
              <a:rPr sz="2000" spc="-10" dirty="0">
                <a:solidFill>
                  <a:srgbClr val="FFFFFF"/>
                </a:solidFill>
                <a:latin typeface="Calibri"/>
                <a:cs typeface="Calibri"/>
              </a:rPr>
              <a:t>correctly</a:t>
            </a:r>
            <a:r>
              <a:rPr lang="en-GB" sz="2000" spc="-10" dirty="0">
                <a:solidFill>
                  <a:srgbClr val="FFFFFF"/>
                </a:solidFill>
                <a:latin typeface="Calibri"/>
                <a:cs typeface="Calibri"/>
              </a:rPr>
              <a:t>.</a:t>
            </a:r>
            <a:endParaRPr sz="2000" dirty="0">
              <a:latin typeface="Calibri"/>
              <a:cs typeface="Calibri"/>
            </a:endParaRPr>
          </a:p>
          <a:p>
            <a:pPr marL="354965" indent="-342265">
              <a:lnSpc>
                <a:spcPct val="100000"/>
              </a:lnSpc>
              <a:spcBef>
                <a:spcPts val="484"/>
              </a:spcBef>
              <a:buFont typeface="Arial"/>
              <a:buChar char="•"/>
              <a:tabLst>
                <a:tab pos="354965" algn="l"/>
              </a:tabLst>
            </a:pPr>
            <a:r>
              <a:rPr sz="2000" dirty="0">
                <a:solidFill>
                  <a:srgbClr val="FFFFFF"/>
                </a:solidFill>
                <a:latin typeface="Calibri"/>
                <a:cs typeface="Calibri"/>
              </a:rPr>
              <a:t>Use</a:t>
            </a:r>
            <a:r>
              <a:rPr sz="2000" spc="-35" dirty="0">
                <a:solidFill>
                  <a:srgbClr val="FFFFFF"/>
                </a:solidFill>
                <a:latin typeface="Calibri"/>
                <a:cs typeface="Calibri"/>
              </a:rPr>
              <a:t> </a:t>
            </a:r>
            <a:r>
              <a:rPr sz="2000" dirty="0">
                <a:solidFill>
                  <a:srgbClr val="FFFFFF"/>
                </a:solidFill>
                <a:latin typeface="Calibri"/>
                <a:cs typeface="Calibri"/>
              </a:rPr>
              <a:t>scissors</a:t>
            </a:r>
            <a:r>
              <a:rPr sz="2000" spc="-20" dirty="0">
                <a:solidFill>
                  <a:srgbClr val="FFFFFF"/>
                </a:solidFill>
                <a:latin typeface="Calibri"/>
                <a:cs typeface="Calibri"/>
              </a:rPr>
              <a:t> </a:t>
            </a:r>
            <a:r>
              <a:rPr sz="2000" dirty="0">
                <a:solidFill>
                  <a:srgbClr val="FFFFFF"/>
                </a:solidFill>
                <a:latin typeface="Calibri"/>
                <a:cs typeface="Calibri"/>
              </a:rPr>
              <a:t>and</a:t>
            </a:r>
            <a:r>
              <a:rPr sz="2000" spc="-45" dirty="0">
                <a:solidFill>
                  <a:srgbClr val="FFFFFF"/>
                </a:solidFill>
                <a:latin typeface="Calibri"/>
                <a:cs typeface="Calibri"/>
              </a:rPr>
              <a:t> </a:t>
            </a:r>
            <a:r>
              <a:rPr sz="2000" dirty="0">
                <a:solidFill>
                  <a:srgbClr val="FFFFFF"/>
                </a:solidFill>
                <a:latin typeface="Calibri"/>
                <a:cs typeface="Calibri"/>
              </a:rPr>
              <a:t>a</a:t>
            </a:r>
            <a:r>
              <a:rPr sz="2000" spc="-40" dirty="0">
                <a:solidFill>
                  <a:srgbClr val="FFFFFF"/>
                </a:solidFill>
                <a:latin typeface="Calibri"/>
                <a:cs typeface="Calibri"/>
              </a:rPr>
              <a:t> </a:t>
            </a:r>
            <a:r>
              <a:rPr sz="2000" spc="-10" dirty="0">
                <a:solidFill>
                  <a:srgbClr val="FFFFFF"/>
                </a:solidFill>
                <a:latin typeface="Calibri"/>
                <a:cs typeface="Calibri"/>
              </a:rPr>
              <a:t>paintbrush</a:t>
            </a:r>
            <a:r>
              <a:rPr sz="2000" spc="-45" dirty="0">
                <a:solidFill>
                  <a:srgbClr val="FFFFFF"/>
                </a:solidFill>
                <a:latin typeface="Calibri"/>
                <a:cs typeface="Calibri"/>
              </a:rPr>
              <a:t> </a:t>
            </a:r>
            <a:r>
              <a:rPr sz="2000" spc="-10" dirty="0">
                <a:solidFill>
                  <a:srgbClr val="FFFFFF"/>
                </a:solidFill>
                <a:latin typeface="Calibri"/>
                <a:cs typeface="Calibri"/>
              </a:rPr>
              <a:t>correctly</a:t>
            </a:r>
            <a:r>
              <a:rPr lang="en-GB" sz="2000" spc="-10" dirty="0">
                <a:solidFill>
                  <a:srgbClr val="FFFFFF"/>
                </a:solidFill>
                <a:latin typeface="Calibri"/>
                <a:cs typeface="Calibri"/>
              </a:rPr>
              <a:t>.</a:t>
            </a:r>
            <a:endParaRPr sz="2000" dirty="0">
              <a:latin typeface="Calibri"/>
              <a:cs typeface="Calibri"/>
            </a:endParaRPr>
          </a:p>
          <a:p>
            <a:pPr marL="355600" marR="5080" indent="-342900">
              <a:lnSpc>
                <a:spcPct val="100000"/>
              </a:lnSpc>
              <a:spcBef>
                <a:spcPts val="480"/>
              </a:spcBef>
              <a:buFont typeface="Arial"/>
              <a:buChar char="•"/>
              <a:tabLst>
                <a:tab pos="355600" algn="l"/>
              </a:tabLst>
            </a:pPr>
            <a:r>
              <a:rPr sz="2000" spc="-10" dirty="0">
                <a:solidFill>
                  <a:srgbClr val="FFFFFF"/>
                </a:solidFill>
                <a:latin typeface="Calibri"/>
                <a:cs typeface="Calibri"/>
              </a:rPr>
              <a:t>Make</a:t>
            </a:r>
            <a:r>
              <a:rPr sz="2000" spc="-55" dirty="0">
                <a:solidFill>
                  <a:srgbClr val="FFFFFF"/>
                </a:solidFill>
                <a:latin typeface="Calibri"/>
                <a:cs typeface="Calibri"/>
              </a:rPr>
              <a:t> </a:t>
            </a:r>
            <a:r>
              <a:rPr sz="2000" dirty="0">
                <a:solidFill>
                  <a:srgbClr val="FFFFFF"/>
                </a:solidFill>
                <a:latin typeface="Calibri"/>
                <a:cs typeface="Calibri"/>
              </a:rPr>
              <a:t>marks</a:t>
            </a:r>
            <a:r>
              <a:rPr sz="2000" spc="-30" dirty="0">
                <a:solidFill>
                  <a:srgbClr val="FFFFFF"/>
                </a:solidFill>
                <a:latin typeface="Calibri"/>
                <a:cs typeface="Calibri"/>
              </a:rPr>
              <a:t> </a:t>
            </a:r>
            <a:r>
              <a:rPr sz="2000" dirty="0">
                <a:solidFill>
                  <a:srgbClr val="FFFFFF"/>
                </a:solidFill>
                <a:latin typeface="Calibri"/>
                <a:cs typeface="Calibri"/>
              </a:rPr>
              <a:t>using</a:t>
            </a:r>
            <a:r>
              <a:rPr sz="2000" spc="-45" dirty="0">
                <a:solidFill>
                  <a:srgbClr val="FFFFFF"/>
                </a:solidFill>
                <a:latin typeface="Calibri"/>
                <a:cs typeface="Calibri"/>
              </a:rPr>
              <a:t> </a:t>
            </a:r>
            <a:r>
              <a:rPr sz="2000" dirty="0">
                <a:solidFill>
                  <a:srgbClr val="FFFFFF"/>
                </a:solidFill>
                <a:latin typeface="Calibri"/>
                <a:cs typeface="Calibri"/>
              </a:rPr>
              <a:t>pens</a:t>
            </a:r>
            <a:r>
              <a:rPr sz="2000" spc="-55" dirty="0">
                <a:solidFill>
                  <a:srgbClr val="FFFFFF"/>
                </a:solidFill>
                <a:latin typeface="Calibri"/>
                <a:cs typeface="Calibri"/>
              </a:rPr>
              <a:t> </a:t>
            </a:r>
            <a:r>
              <a:rPr sz="2000" dirty="0">
                <a:solidFill>
                  <a:srgbClr val="FFFFFF"/>
                </a:solidFill>
                <a:latin typeface="Calibri"/>
                <a:cs typeface="Calibri"/>
              </a:rPr>
              <a:t>and</a:t>
            </a:r>
            <a:r>
              <a:rPr sz="2000" spc="-50" dirty="0">
                <a:solidFill>
                  <a:srgbClr val="FFFFFF"/>
                </a:solidFill>
                <a:latin typeface="Calibri"/>
                <a:cs typeface="Calibri"/>
              </a:rPr>
              <a:t> </a:t>
            </a:r>
            <a:r>
              <a:rPr sz="2000" dirty="0">
                <a:solidFill>
                  <a:srgbClr val="FFFFFF"/>
                </a:solidFill>
                <a:latin typeface="Calibri"/>
                <a:cs typeface="Calibri"/>
              </a:rPr>
              <a:t>paper</a:t>
            </a:r>
            <a:r>
              <a:rPr sz="2000" spc="-55" dirty="0">
                <a:solidFill>
                  <a:srgbClr val="FFFFFF"/>
                </a:solidFill>
                <a:latin typeface="Calibri"/>
                <a:cs typeface="Calibri"/>
              </a:rPr>
              <a:t> </a:t>
            </a:r>
            <a:r>
              <a:rPr sz="2000" dirty="0">
                <a:solidFill>
                  <a:srgbClr val="FFFFFF"/>
                </a:solidFill>
                <a:latin typeface="Calibri"/>
                <a:cs typeface="Calibri"/>
              </a:rPr>
              <a:t>–</a:t>
            </a:r>
            <a:r>
              <a:rPr sz="2000" spc="-45" dirty="0">
                <a:solidFill>
                  <a:srgbClr val="FFFFFF"/>
                </a:solidFill>
                <a:latin typeface="Calibri"/>
                <a:cs typeface="Calibri"/>
              </a:rPr>
              <a:t> </a:t>
            </a:r>
            <a:r>
              <a:rPr sz="2000" dirty="0">
                <a:solidFill>
                  <a:srgbClr val="FFFFFF"/>
                </a:solidFill>
                <a:latin typeface="Calibri"/>
                <a:cs typeface="Calibri"/>
              </a:rPr>
              <a:t>drawings</a:t>
            </a:r>
            <a:r>
              <a:rPr sz="2000" spc="-60" dirty="0">
                <a:solidFill>
                  <a:srgbClr val="FFFFFF"/>
                </a:solidFill>
                <a:latin typeface="Calibri"/>
                <a:cs typeface="Calibri"/>
              </a:rPr>
              <a:t> </a:t>
            </a:r>
            <a:r>
              <a:rPr sz="2000" dirty="0">
                <a:solidFill>
                  <a:srgbClr val="FFFFFF"/>
                </a:solidFill>
                <a:latin typeface="Calibri"/>
                <a:cs typeface="Calibri"/>
              </a:rPr>
              <a:t>or</a:t>
            </a:r>
            <a:r>
              <a:rPr sz="2000" spc="-60" dirty="0">
                <a:solidFill>
                  <a:srgbClr val="FFFFFF"/>
                </a:solidFill>
                <a:latin typeface="Calibri"/>
                <a:cs typeface="Calibri"/>
              </a:rPr>
              <a:t> </a:t>
            </a:r>
            <a:r>
              <a:rPr sz="2000" dirty="0">
                <a:solidFill>
                  <a:srgbClr val="FFFFFF"/>
                </a:solidFill>
                <a:latin typeface="Calibri"/>
                <a:cs typeface="Calibri"/>
              </a:rPr>
              <a:t>sometimes</a:t>
            </a:r>
            <a:r>
              <a:rPr sz="2000" spc="-25" dirty="0">
                <a:solidFill>
                  <a:srgbClr val="FFFFFF"/>
                </a:solidFill>
                <a:latin typeface="Calibri"/>
                <a:cs typeface="Calibri"/>
              </a:rPr>
              <a:t> </a:t>
            </a:r>
            <a:r>
              <a:rPr sz="2000" dirty="0">
                <a:solidFill>
                  <a:srgbClr val="FFFFFF"/>
                </a:solidFill>
                <a:latin typeface="Calibri"/>
                <a:cs typeface="Calibri"/>
              </a:rPr>
              <a:t>the</a:t>
            </a:r>
            <a:r>
              <a:rPr sz="2000" spc="-45" dirty="0">
                <a:solidFill>
                  <a:srgbClr val="FFFFFF"/>
                </a:solidFill>
                <a:latin typeface="Calibri"/>
                <a:cs typeface="Calibri"/>
              </a:rPr>
              <a:t> </a:t>
            </a:r>
            <a:r>
              <a:rPr sz="2000" spc="-10" dirty="0">
                <a:solidFill>
                  <a:srgbClr val="FFFFFF"/>
                </a:solidFill>
                <a:latin typeface="Calibri"/>
                <a:cs typeface="Calibri"/>
              </a:rPr>
              <a:t>letters</a:t>
            </a:r>
            <a:r>
              <a:rPr sz="2000" spc="-25" dirty="0">
                <a:solidFill>
                  <a:srgbClr val="FFFFFF"/>
                </a:solidFill>
                <a:latin typeface="Calibri"/>
                <a:cs typeface="Calibri"/>
              </a:rPr>
              <a:t> of </a:t>
            </a:r>
            <a:r>
              <a:rPr sz="2000" dirty="0">
                <a:solidFill>
                  <a:srgbClr val="FFFFFF"/>
                </a:solidFill>
                <a:latin typeface="Calibri"/>
                <a:cs typeface="Calibri"/>
              </a:rPr>
              <a:t>their</a:t>
            </a:r>
            <a:r>
              <a:rPr sz="2000" spc="-40" dirty="0">
                <a:solidFill>
                  <a:srgbClr val="FFFFFF"/>
                </a:solidFill>
                <a:latin typeface="Calibri"/>
                <a:cs typeface="Calibri"/>
              </a:rPr>
              <a:t> </a:t>
            </a:r>
            <a:r>
              <a:rPr sz="2000" spc="-10" dirty="0">
                <a:solidFill>
                  <a:srgbClr val="FFFFFF"/>
                </a:solidFill>
                <a:latin typeface="Calibri"/>
                <a:cs typeface="Calibri"/>
              </a:rPr>
              <a:t>name</a:t>
            </a:r>
            <a:r>
              <a:rPr lang="en-GB" sz="2000" spc="-10" dirty="0">
                <a:solidFill>
                  <a:srgbClr val="FFFFFF"/>
                </a:solidFill>
                <a:latin typeface="Calibri"/>
                <a:cs typeface="Calibri"/>
              </a:rPr>
              <a:t>.</a:t>
            </a:r>
            <a:endParaRPr sz="2000" dirty="0">
              <a:latin typeface="Calibri"/>
              <a:cs typeface="Calibri"/>
            </a:endParaRPr>
          </a:p>
          <a:p>
            <a:pPr marL="354965" indent="-342265">
              <a:lnSpc>
                <a:spcPct val="100000"/>
              </a:lnSpc>
              <a:spcBef>
                <a:spcPts val="480"/>
              </a:spcBef>
              <a:buFont typeface="Arial"/>
              <a:buChar char="•"/>
              <a:tabLst>
                <a:tab pos="354965" algn="l"/>
              </a:tabLst>
            </a:pPr>
            <a:r>
              <a:rPr sz="2000" dirty="0">
                <a:solidFill>
                  <a:srgbClr val="FFFFFF"/>
                </a:solidFill>
                <a:latin typeface="Calibri"/>
                <a:cs typeface="Calibri"/>
              </a:rPr>
              <a:t>Use</a:t>
            </a:r>
            <a:r>
              <a:rPr sz="2000" spc="-45" dirty="0">
                <a:solidFill>
                  <a:srgbClr val="FFFFFF"/>
                </a:solidFill>
                <a:latin typeface="Calibri"/>
                <a:cs typeface="Calibri"/>
              </a:rPr>
              <a:t> </a:t>
            </a:r>
            <a:r>
              <a:rPr sz="2000" dirty="0">
                <a:solidFill>
                  <a:srgbClr val="FFFFFF"/>
                </a:solidFill>
                <a:latin typeface="Calibri"/>
                <a:cs typeface="Calibri"/>
              </a:rPr>
              <a:t>the</a:t>
            </a:r>
            <a:r>
              <a:rPr sz="2000" spc="-60" dirty="0">
                <a:solidFill>
                  <a:srgbClr val="FFFFFF"/>
                </a:solidFill>
                <a:latin typeface="Calibri"/>
                <a:cs typeface="Calibri"/>
              </a:rPr>
              <a:t> </a:t>
            </a:r>
            <a:r>
              <a:rPr sz="2000" dirty="0">
                <a:solidFill>
                  <a:srgbClr val="FFFFFF"/>
                </a:solidFill>
                <a:latin typeface="Calibri"/>
                <a:cs typeface="Calibri"/>
              </a:rPr>
              <a:t>toilet</a:t>
            </a:r>
            <a:r>
              <a:rPr sz="2000" spc="-30" dirty="0">
                <a:solidFill>
                  <a:srgbClr val="FFFFFF"/>
                </a:solidFill>
                <a:latin typeface="Calibri"/>
                <a:cs typeface="Calibri"/>
              </a:rPr>
              <a:t> </a:t>
            </a:r>
            <a:r>
              <a:rPr sz="2000" dirty="0">
                <a:solidFill>
                  <a:srgbClr val="FFFFFF"/>
                </a:solidFill>
                <a:latin typeface="Calibri"/>
                <a:cs typeface="Calibri"/>
              </a:rPr>
              <a:t>independently</a:t>
            </a:r>
            <a:r>
              <a:rPr sz="2000" spc="-70" dirty="0">
                <a:solidFill>
                  <a:srgbClr val="FFFFFF"/>
                </a:solidFill>
                <a:latin typeface="Calibri"/>
                <a:cs typeface="Calibri"/>
              </a:rPr>
              <a:t> </a:t>
            </a:r>
            <a:r>
              <a:rPr sz="2000" dirty="0">
                <a:solidFill>
                  <a:srgbClr val="FFFFFF"/>
                </a:solidFill>
                <a:latin typeface="Calibri"/>
                <a:cs typeface="Calibri"/>
              </a:rPr>
              <a:t>and</a:t>
            </a:r>
            <a:r>
              <a:rPr sz="2000" spc="-50" dirty="0">
                <a:solidFill>
                  <a:srgbClr val="FFFFFF"/>
                </a:solidFill>
                <a:latin typeface="Calibri"/>
                <a:cs typeface="Calibri"/>
              </a:rPr>
              <a:t> </a:t>
            </a:r>
            <a:r>
              <a:rPr sz="2000" dirty="0">
                <a:solidFill>
                  <a:srgbClr val="FFFFFF"/>
                </a:solidFill>
                <a:latin typeface="Calibri"/>
                <a:cs typeface="Calibri"/>
              </a:rPr>
              <a:t>wash</a:t>
            </a:r>
            <a:r>
              <a:rPr sz="2000" spc="-70" dirty="0">
                <a:solidFill>
                  <a:srgbClr val="FFFFFF"/>
                </a:solidFill>
                <a:latin typeface="Calibri"/>
                <a:cs typeface="Calibri"/>
              </a:rPr>
              <a:t> </a:t>
            </a:r>
            <a:r>
              <a:rPr sz="2000" dirty="0">
                <a:solidFill>
                  <a:srgbClr val="FFFFFF"/>
                </a:solidFill>
                <a:latin typeface="Calibri"/>
                <a:cs typeface="Calibri"/>
              </a:rPr>
              <a:t>their</a:t>
            </a:r>
            <a:r>
              <a:rPr sz="2000" spc="-40" dirty="0">
                <a:solidFill>
                  <a:srgbClr val="FFFFFF"/>
                </a:solidFill>
                <a:latin typeface="Calibri"/>
                <a:cs typeface="Calibri"/>
              </a:rPr>
              <a:t> </a:t>
            </a:r>
            <a:r>
              <a:rPr sz="2000" dirty="0">
                <a:solidFill>
                  <a:srgbClr val="FFFFFF"/>
                </a:solidFill>
                <a:latin typeface="Calibri"/>
                <a:cs typeface="Calibri"/>
              </a:rPr>
              <a:t>hands</a:t>
            </a:r>
            <a:r>
              <a:rPr sz="2000" spc="-65" dirty="0">
                <a:solidFill>
                  <a:srgbClr val="FFFFFF"/>
                </a:solidFill>
                <a:latin typeface="Calibri"/>
                <a:cs typeface="Calibri"/>
              </a:rPr>
              <a:t> </a:t>
            </a:r>
            <a:r>
              <a:rPr sz="2000" dirty="0">
                <a:solidFill>
                  <a:srgbClr val="FFFFFF"/>
                </a:solidFill>
                <a:latin typeface="Calibri"/>
                <a:cs typeface="Calibri"/>
              </a:rPr>
              <a:t>after</a:t>
            </a:r>
            <a:r>
              <a:rPr sz="2000" spc="-45" dirty="0">
                <a:solidFill>
                  <a:srgbClr val="FFFFFF"/>
                </a:solidFill>
                <a:latin typeface="Calibri"/>
                <a:cs typeface="Calibri"/>
              </a:rPr>
              <a:t> </a:t>
            </a:r>
            <a:r>
              <a:rPr sz="2000" spc="-20" dirty="0">
                <a:solidFill>
                  <a:srgbClr val="FFFFFF"/>
                </a:solidFill>
                <a:latin typeface="Calibri"/>
                <a:cs typeface="Calibri"/>
              </a:rPr>
              <a:t>too</a:t>
            </a:r>
            <a:r>
              <a:rPr lang="en-GB" sz="2000" spc="-20" dirty="0">
                <a:solidFill>
                  <a:srgbClr val="FFFFFF"/>
                </a:solidFill>
                <a:latin typeface="Calibri"/>
                <a:cs typeface="Calibri"/>
              </a:rPr>
              <a:t>.</a:t>
            </a:r>
            <a:endParaRPr sz="2000" dirty="0">
              <a:latin typeface="Calibri"/>
              <a:cs typeface="Calibri"/>
            </a:endParaRPr>
          </a:p>
          <a:p>
            <a:pPr marL="12700">
              <a:lnSpc>
                <a:spcPct val="100000"/>
              </a:lnSpc>
              <a:spcBef>
                <a:spcPts val="480"/>
              </a:spcBef>
            </a:pPr>
            <a:r>
              <a:rPr sz="2000" dirty="0">
                <a:solidFill>
                  <a:srgbClr val="FFFFFF"/>
                </a:solidFill>
                <a:latin typeface="Calibri"/>
                <a:cs typeface="Calibri"/>
              </a:rPr>
              <a:t>These</a:t>
            </a:r>
            <a:r>
              <a:rPr sz="2000" spc="-40" dirty="0">
                <a:solidFill>
                  <a:srgbClr val="FFFFFF"/>
                </a:solidFill>
                <a:latin typeface="Calibri"/>
                <a:cs typeface="Calibri"/>
              </a:rPr>
              <a:t> </a:t>
            </a:r>
            <a:r>
              <a:rPr sz="2000" dirty="0">
                <a:solidFill>
                  <a:srgbClr val="FFFFFF"/>
                </a:solidFill>
                <a:latin typeface="Calibri"/>
                <a:cs typeface="Calibri"/>
              </a:rPr>
              <a:t>are</a:t>
            </a:r>
            <a:r>
              <a:rPr sz="2000" spc="-45" dirty="0">
                <a:solidFill>
                  <a:srgbClr val="FFFFFF"/>
                </a:solidFill>
                <a:latin typeface="Calibri"/>
                <a:cs typeface="Calibri"/>
              </a:rPr>
              <a:t> </a:t>
            </a:r>
            <a:r>
              <a:rPr sz="2000" dirty="0">
                <a:solidFill>
                  <a:srgbClr val="FFFFFF"/>
                </a:solidFill>
                <a:latin typeface="Calibri"/>
                <a:cs typeface="Calibri"/>
              </a:rPr>
              <a:t>all</a:t>
            </a:r>
            <a:r>
              <a:rPr sz="2000" spc="-55" dirty="0">
                <a:solidFill>
                  <a:srgbClr val="FFFFFF"/>
                </a:solidFill>
                <a:latin typeface="Calibri"/>
                <a:cs typeface="Calibri"/>
              </a:rPr>
              <a:t> </a:t>
            </a:r>
            <a:r>
              <a:rPr sz="2000" dirty="0">
                <a:solidFill>
                  <a:srgbClr val="FFFFFF"/>
                </a:solidFill>
                <a:latin typeface="Calibri"/>
                <a:cs typeface="Calibri"/>
              </a:rPr>
              <a:t>important</a:t>
            </a:r>
            <a:r>
              <a:rPr sz="2000" spc="-35" dirty="0">
                <a:solidFill>
                  <a:srgbClr val="FFFFFF"/>
                </a:solidFill>
                <a:latin typeface="Calibri"/>
                <a:cs typeface="Calibri"/>
              </a:rPr>
              <a:t> </a:t>
            </a:r>
            <a:r>
              <a:rPr sz="2000" dirty="0">
                <a:solidFill>
                  <a:srgbClr val="FFFFFF"/>
                </a:solidFill>
                <a:latin typeface="Calibri"/>
                <a:cs typeface="Calibri"/>
              </a:rPr>
              <a:t>skills</a:t>
            </a:r>
            <a:r>
              <a:rPr sz="2000" spc="-25" dirty="0">
                <a:solidFill>
                  <a:srgbClr val="FFFFFF"/>
                </a:solidFill>
                <a:latin typeface="Calibri"/>
                <a:cs typeface="Calibri"/>
              </a:rPr>
              <a:t> </a:t>
            </a:r>
            <a:r>
              <a:rPr sz="2000" dirty="0">
                <a:solidFill>
                  <a:srgbClr val="FFFFFF"/>
                </a:solidFill>
                <a:latin typeface="Calibri"/>
                <a:cs typeface="Calibri"/>
              </a:rPr>
              <a:t>to</a:t>
            </a:r>
            <a:r>
              <a:rPr sz="2000" spc="-45" dirty="0">
                <a:solidFill>
                  <a:srgbClr val="FFFFFF"/>
                </a:solidFill>
                <a:latin typeface="Calibri"/>
                <a:cs typeface="Calibri"/>
              </a:rPr>
              <a:t> </a:t>
            </a:r>
            <a:r>
              <a:rPr sz="2000" dirty="0">
                <a:solidFill>
                  <a:srgbClr val="FFFFFF"/>
                </a:solidFill>
                <a:latin typeface="Calibri"/>
                <a:cs typeface="Calibri"/>
              </a:rPr>
              <a:t>give</a:t>
            </a:r>
            <a:r>
              <a:rPr sz="2000" spc="-45" dirty="0">
                <a:solidFill>
                  <a:srgbClr val="FFFFFF"/>
                </a:solidFill>
                <a:latin typeface="Calibri"/>
                <a:cs typeface="Calibri"/>
              </a:rPr>
              <a:t> </a:t>
            </a:r>
            <a:r>
              <a:rPr sz="2000" dirty="0">
                <a:solidFill>
                  <a:srgbClr val="FFFFFF"/>
                </a:solidFill>
                <a:latin typeface="Calibri"/>
                <a:cs typeface="Calibri"/>
              </a:rPr>
              <a:t>your</a:t>
            </a:r>
            <a:r>
              <a:rPr sz="2000" spc="-60" dirty="0">
                <a:solidFill>
                  <a:srgbClr val="FFFFFF"/>
                </a:solidFill>
                <a:latin typeface="Calibri"/>
                <a:cs typeface="Calibri"/>
              </a:rPr>
              <a:t> </a:t>
            </a:r>
            <a:r>
              <a:rPr sz="2000" dirty="0">
                <a:solidFill>
                  <a:srgbClr val="FFFFFF"/>
                </a:solidFill>
                <a:latin typeface="Calibri"/>
                <a:cs typeface="Calibri"/>
              </a:rPr>
              <a:t>child</a:t>
            </a:r>
            <a:r>
              <a:rPr sz="2000" spc="-45" dirty="0">
                <a:solidFill>
                  <a:srgbClr val="FFFFFF"/>
                </a:solidFill>
                <a:latin typeface="Calibri"/>
                <a:cs typeface="Calibri"/>
              </a:rPr>
              <a:t> </a:t>
            </a:r>
            <a:r>
              <a:rPr sz="2000" dirty="0">
                <a:solidFill>
                  <a:srgbClr val="FFFFFF"/>
                </a:solidFill>
                <a:latin typeface="Calibri"/>
                <a:cs typeface="Calibri"/>
              </a:rPr>
              <a:t>the</a:t>
            </a:r>
            <a:r>
              <a:rPr sz="2000" spc="-45" dirty="0">
                <a:solidFill>
                  <a:srgbClr val="FFFFFF"/>
                </a:solidFill>
                <a:latin typeface="Calibri"/>
                <a:cs typeface="Calibri"/>
              </a:rPr>
              <a:t> </a:t>
            </a:r>
            <a:r>
              <a:rPr sz="2000" dirty="0">
                <a:solidFill>
                  <a:srgbClr val="FFFFFF"/>
                </a:solidFill>
                <a:latin typeface="Calibri"/>
                <a:cs typeface="Calibri"/>
              </a:rPr>
              <a:t>best</a:t>
            </a:r>
            <a:r>
              <a:rPr sz="2000" spc="-45" dirty="0">
                <a:solidFill>
                  <a:srgbClr val="FFFFFF"/>
                </a:solidFill>
                <a:latin typeface="Calibri"/>
                <a:cs typeface="Calibri"/>
              </a:rPr>
              <a:t> </a:t>
            </a:r>
            <a:r>
              <a:rPr sz="2000" dirty="0">
                <a:solidFill>
                  <a:srgbClr val="FFFFFF"/>
                </a:solidFill>
                <a:latin typeface="Calibri"/>
                <a:cs typeface="Calibri"/>
              </a:rPr>
              <a:t>start</a:t>
            </a:r>
            <a:r>
              <a:rPr sz="2000" spc="-35" dirty="0">
                <a:solidFill>
                  <a:srgbClr val="FFFFFF"/>
                </a:solidFill>
                <a:latin typeface="Calibri"/>
                <a:cs typeface="Calibri"/>
              </a:rPr>
              <a:t> </a:t>
            </a:r>
            <a:r>
              <a:rPr sz="2000" dirty="0">
                <a:solidFill>
                  <a:srgbClr val="FFFFFF"/>
                </a:solidFill>
                <a:latin typeface="Calibri"/>
                <a:cs typeface="Calibri"/>
              </a:rPr>
              <a:t>in</a:t>
            </a:r>
            <a:r>
              <a:rPr sz="2000" spc="-45" dirty="0">
                <a:solidFill>
                  <a:srgbClr val="FFFFFF"/>
                </a:solidFill>
                <a:latin typeface="Calibri"/>
                <a:cs typeface="Calibri"/>
              </a:rPr>
              <a:t> </a:t>
            </a:r>
            <a:r>
              <a:rPr sz="2000" spc="-10" dirty="0">
                <a:solidFill>
                  <a:srgbClr val="FFFFFF"/>
                </a:solidFill>
                <a:latin typeface="Calibri"/>
                <a:cs typeface="Calibri"/>
              </a:rPr>
              <a:t>Reception.</a:t>
            </a:r>
            <a:endParaRPr sz="2000" dirty="0">
              <a:latin typeface="Calibri"/>
              <a:cs typeface="Calibri"/>
            </a:endParaRPr>
          </a:p>
        </p:txBody>
      </p:sp>
      <p:pic>
        <p:nvPicPr>
          <p:cNvPr id="5" name="Picture 4">
            <a:extLst>
              <a:ext uri="{FF2B5EF4-FFF2-40B4-BE49-F238E27FC236}">
                <a16:creationId xmlns:a16="http://schemas.microsoft.com/office/drawing/2014/main" id="{65EEADF4-B01B-4F2E-875B-08DCC2B5725D}"/>
              </a:ext>
            </a:extLst>
          </p:cNvPr>
          <p:cNvPicPr/>
          <p:nvPr/>
        </p:nvPicPr>
        <p:blipFill>
          <a:blip r:embed="rId2">
            <a:extLst>
              <a:ext uri="{28A0092B-C50C-407E-A947-70E740481C1C}">
                <a14:useLocalDpi xmlns:a14="http://schemas.microsoft.com/office/drawing/2010/main" val="0"/>
              </a:ext>
            </a:extLst>
          </a:blip>
          <a:stretch>
            <a:fillRect/>
          </a:stretch>
        </p:blipFill>
        <p:spPr>
          <a:xfrm>
            <a:off x="8305800" y="76200"/>
            <a:ext cx="704850" cy="7543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pc="-10" dirty="0"/>
              <a:t>Concerns</a:t>
            </a:r>
          </a:p>
        </p:txBody>
      </p:sp>
      <p:sp>
        <p:nvSpPr>
          <p:cNvPr id="4" name="object 4"/>
          <p:cNvSpPr txBox="1">
            <a:spLocks noGrp="1"/>
          </p:cNvSpPr>
          <p:nvPr>
            <p:ph type="body" idx="1"/>
          </p:nvPr>
        </p:nvSpPr>
        <p:spPr>
          <a:xfrm>
            <a:off x="474065" y="1552778"/>
            <a:ext cx="8270875" cy="3459280"/>
          </a:xfrm>
          <a:prstGeom prst="rect">
            <a:avLst/>
          </a:prstGeom>
        </p:spPr>
        <p:txBody>
          <a:bodyPr vert="horz" wrap="square" lIns="0" tIns="12065" rIns="0" bIns="0" rtlCol="0">
            <a:spAutoFit/>
          </a:bodyPr>
          <a:lstStyle/>
          <a:p>
            <a:pPr marL="12700" marR="5080">
              <a:lnSpc>
                <a:spcPct val="100000"/>
              </a:lnSpc>
              <a:spcBef>
                <a:spcPts val="95"/>
              </a:spcBef>
            </a:pPr>
            <a:r>
              <a:rPr dirty="0"/>
              <a:t>If</a:t>
            </a:r>
            <a:r>
              <a:rPr spc="-90" dirty="0"/>
              <a:t> </a:t>
            </a:r>
            <a:r>
              <a:rPr dirty="0"/>
              <a:t>you</a:t>
            </a:r>
            <a:r>
              <a:rPr spc="-65" dirty="0"/>
              <a:t> </a:t>
            </a:r>
            <a:r>
              <a:rPr dirty="0"/>
              <a:t>have</a:t>
            </a:r>
            <a:r>
              <a:rPr spc="-80" dirty="0"/>
              <a:t> </a:t>
            </a:r>
            <a:r>
              <a:rPr dirty="0"/>
              <a:t>any</a:t>
            </a:r>
            <a:r>
              <a:rPr spc="-80" dirty="0"/>
              <a:t> </a:t>
            </a:r>
            <a:r>
              <a:rPr dirty="0"/>
              <a:t>concerns</a:t>
            </a:r>
            <a:r>
              <a:rPr spc="-55" dirty="0"/>
              <a:t> </a:t>
            </a:r>
            <a:r>
              <a:rPr dirty="0"/>
              <a:t>or</a:t>
            </a:r>
            <a:r>
              <a:rPr spc="-85" dirty="0"/>
              <a:t> </a:t>
            </a:r>
            <a:r>
              <a:rPr dirty="0"/>
              <a:t>questions</a:t>
            </a:r>
            <a:r>
              <a:rPr spc="-45" dirty="0"/>
              <a:t> </a:t>
            </a:r>
            <a:r>
              <a:rPr dirty="0"/>
              <a:t>about</a:t>
            </a:r>
            <a:r>
              <a:rPr spc="-65" dirty="0"/>
              <a:t> </a:t>
            </a:r>
            <a:r>
              <a:rPr dirty="0"/>
              <a:t>being</a:t>
            </a:r>
            <a:r>
              <a:rPr spc="-85" dirty="0"/>
              <a:t> </a:t>
            </a:r>
            <a:r>
              <a:rPr spc="-10" dirty="0"/>
              <a:t>school </a:t>
            </a:r>
            <a:r>
              <a:rPr dirty="0"/>
              <a:t>ready</a:t>
            </a:r>
            <a:r>
              <a:rPr spc="-65" dirty="0"/>
              <a:t> </a:t>
            </a:r>
            <a:r>
              <a:rPr dirty="0"/>
              <a:t>then</a:t>
            </a:r>
            <a:r>
              <a:rPr spc="-50" dirty="0"/>
              <a:t> </a:t>
            </a:r>
            <a:r>
              <a:rPr spc="-10" dirty="0"/>
              <a:t>please:</a:t>
            </a:r>
          </a:p>
          <a:p>
            <a:pPr marL="355600" marR="90170" indent="-342900">
              <a:lnSpc>
                <a:spcPct val="100000"/>
              </a:lnSpc>
              <a:spcBef>
                <a:spcPts val="5"/>
              </a:spcBef>
              <a:buFont typeface="Arial"/>
              <a:buChar char="•"/>
              <a:tabLst>
                <a:tab pos="355600" algn="l"/>
              </a:tabLst>
            </a:pPr>
            <a:r>
              <a:rPr spc="-25" dirty="0"/>
              <a:t>Talk</a:t>
            </a:r>
            <a:r>
              <a:rPr spc="-80" dirty="0"/>
              <a:t> </a:t>
            </a:r>
            <a:r>
              <a:rPr dirty="0"/>
              <a:t>to</a:t>
            </a:r>
            <a:r>
              <a:rPr spc="-65" dirty="0"/>
              <a:t> </a:t>
            </a:r>
            <a:r>
              <a:rPr dirty="0"/>
              <a:t>a</a:t>
            </a:r>
            <a:r>
              <a:rPr spc="-60" dirty="0"/>
              <a:t> </a:t>
            </a:r>
            <a:r>
              <a:rPr dirty="0"/>
              <a:t>health</a:t>
            </a:r>
            <a:r>
              <a:rPr spc="-65" dirty="0"/>
              <a:t> </a:t>
            </a:r>
            <a:r>
              <a:rPr spc="-10" dirty="0"/>
              <a:t>professional</a:t>
            </a:r>
            <a:r>
              <a:rPr spc="-35" dirty="0"/>
              <a:t> </a:t>
            </a:r>
            <a:r>
              <a:rPr dirty="0"/>
              <a:t>such</a:t>
            </a:r>
            <a:r>
              <a:rPr spc="-35" dirty="0"/>
              <a:t> </a:t>
            </a:r>
            <a:r>
              <a:rPr dirty="0"/>
              <a:t>as</a:t>
            </a:r>
            <a:r>
              <a:rPr spc="-70" dirty="0"/>
              <a:t> </a:t>
            </a:r>
            <a:r>
              <a:rPr dirty="0"/>
              <a:t>your</a:t>
            </a:r>
            <a:r>
              <a:rPr spc="-50" dirty="0"/>
              <a:t> </a:t>
            </a:r>
            <a:r>
              <a:rPr dirty="0"/>
              <a:t>GP</a:t>
            </a:r>
            <a:r>
              <a:rPr spc="-65" dirty="0"/>
              <a:t> </a:t>
            </a:r>
            <a:r>
              <a:rPr dirty="0"/>
              <a:t>or</a:t>
            </a:r>
            <a:r>
              <a:rPr spc="-55" dirty="0"/>
              <a:t> </a:t>
            </a:r>
            <a:r>
              <a:rPr spc="-10" dirty="0"/>
              <a:t>Health Visitor.</a:t>
            </a:r>
          </a:p>
          <a:p>
            <a:pPr marL="355600" marR="378460" indent="-342900">
              <a:lnSpc>
                <a:spcPct val="100000"/>
              </a:lnSpc>
              <a:buFont typeface="Arial"/>
              <a:buChar char="•"/>
              <a:tabLst>
                <a:tab pos="355600" algn="l"/>
              </a:tabLst>
            </a:pPr>
            <a:r>
              <a:rPr dirty="0"/>
              <a:t>Discuss</a:t>
            </a:r>
            <a:r>
              <a:rPr spc="-70" dirty="0"/>
              <a:t> </a:t>
            </a:r>
            <a:r>
              <a:rPr dirty="0"/>
              <a:t>your</a:t>
            </a:r>
            <a:r>
              <a:rPr spc="-90" dirty="0"/>
              <a:t> </a:t>
            </a:r>
            <a:r>
              <a:rPr dirty="0"/>
              <a:t>concerns</a:t>
            </a:r>
            <a:r>
              <a:rPr spc="-90" dirty="0"/>
              <a:t> </a:t>
            </a:r>
            <a:r>
              <a:rPr dirty="0"/>
              <a:t>with</a:t>
            </a:r>
            <a:r>
              <a:rPr spc="-100" dirty="0"/>
              <a:t> </a:t>
            </a:r>
            <a:r>
              <a:rPr dirty="0"/>
              <a:t>your</a:t>
            </a:r>
            <a:r>
              <a:rPr spc="-95" dirty="0"/>
              <a:t> </a:t>
            </a:r>
            <a:r>
              <a:rPr dirty="0"/>
              <a:t>child</a:t>
            </a:r>
            <a:r>
              <a:rPr lang="en-GB" dirty="0"/>
              <a:t>’</a:t>
            </a:r>
            <a:r>
              <a:rPr dirty="0"/>
              <a:t>s</a:t>
            </a:r>
            <a:r>
              <a:rPr lang="en-GB" dirty="0"/>
              <a:t> teacher, SENDCO Mrs Mitchell and Deputy SENCO Mrs Meadowcroft</a:t>
            </a:r>
            <a:r>
              <a:rPr spc="-10" dirty="0"/>
              <a:t>.</a:t>
            </a:r>
          </a:p>
          <a:p>
            <a:pPr marL="354965" indent="-342265">
              <a:lnSpc>
                <a:spcPct val="100000"/>
              </a:lnSpc>
              <a:buFont typeface="Arial"/>
              <a:buChar char="•"/>
              <a:tabLst>
                <a:tab pos="354965" algn="l"/>
              </a:tabLst>
            </a:pPr>
            <a:r>
              <a:rPr dirty="0"/>
              <a:t>Visit</a:t>
            </a:r>
            <a:r>
              <a:rPr spc="-45" dirty="0"/>
              <a:t> </a:t>
            </a:r>
            <a:r>
              <a:rPr lang="en-GB" spc="-45" dirty="0"/>
              <a:t>our school website.</a:t>
            </a:r>
            <a:endParaRPr spc="-10" dirty="0"/>
          </a:p>
        </p:txBody>
      </p:sp>
      <p:pic>
        <p:nvPicPr>
          <p:cNvPr id="5" name="Picture 4">
            <a:extLst>
              <a:ext uri="{FF2B5EF4-FFF2-40B4-BE49-F238E27FC236}">
                <a16:creationId xmlns:a16="http://schemas.microsoft.com/office/drawing/2014/main" id="{8C7B08C7-3369-45F5-8FA4-F15CF8EDD23D}"/>
              </a:ext>
            </a:extLst>
          </p:cNvPr>
          <p:cNvPicPr>
            <a:picLocks noChangeAspect="1"/>
          </p:cNvPicPr>
          <p:nvPr/>
        </p:nvPicPr>
        <p:blipFill>
          <a:blip r:embed="rId2"/>
          <a:stretch>
            <a:fillRect/>
          </a:stretch>
        </p:blipFill>
        <p:spPr>
          <a:xfrm>
            <a:off x="5257800" y="4204112"/>
            <a:ext cx="3838167" cy="2700218"/>
          </a:xfrm>
          <a:prstGeom prst="rect">
            <a:avLst/>
          </a:prstGeom>
        </p:spPr>
      </p:pic>
      <p:pic>
        <p:nvPicPr>
          <p:cNvPr id="6" name="Picture 5">
            <a:extLst>
              <a:ext uri="{FF2B5EF4-FFF2-40B4-BE49-F238E27FC236}">
                <a16:creationId xmlns:a16="http://schemas.microsoft.com/office/drawing/2014/main" id="{71FBF42E-DF9A-4B9E-8B24-9AAC7536B2DB}"/>
              </a:ext>
            </a:extLst>
          </p:cNvPr>
          <p:cNvPicPr/>
          <p:nvPr/>
        </p:nvPicPr>
        <p:blipFill>
          <a:blip r:embed="rId3">
            <a:extLst>
              <a:ext uri="{28A0092B-C50C-407E-A947-70E740481C1C}">
                <a14:useLocalDpi xmlns:a14="http://schemas.microsoft.com/office/drawing/2010/main" val="0"/>
              </a:ext>
            </a:extLst>
          </a:blip>
          <a:stretch>
            <a:fillRect/>
          </a:stretch>
        </p:blipFill>
        <p:spPr>
          <a:xfrm>
            <a:off x="8305800" y="76200"/>
            <a:ext cx="704850" cy="75438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60194" y="2575382"/>
            <a:ext cx="4710430" cy="1366520"/>
          </a:xfrm>
          <a:prstGeom prst="rect">
            <a:avLst/>
          </a:prstGeom>
        </p:spPr>
        <p:txBody>
          <a:bodyPr vert="horz" wrap="square" lIns="0" tIns="12065" rIns="0" bIns="0" rtlCol="0">
            <a:spAutoFit/>
          </a:bodyPr>
          <a:lstStyle/>
          <a:p>
            <a:pPr marL="12700">
              <a:lnSpc>
                <a:spcPct val="100000"/>
              </a:lnSpc>
              <a:spcBef>
                <a:spcPts val="95"/>
              </a:spcBef>
            </a:pPr>
            <a:r>
              <a:rPr sz="8800" dirty="0"/>
              <a:t>Thank</a:t>
            </a:r>
            <a:r>
              <a:rPr sz="8800" spc="-220" dirty="0"/>
              <a:t> </a:t>
            </a:r>
            <a:r>
              <a:rPr sz="8800" spc="-25" dirty="0"/>
              <a:t>you</a:t>
            </a:r>
            <a:endParaRPr sz="8800"/>
          </a:p>
        </p:txBody>
      </p:sp>
      <p:pic>
        <p:nvPicPr>
          <p:cNvPr id="3" name="Picture 2">
            <a:extLst>
              <a:ext uri="{FF2B5EF4-FFF2-40B4-BE49-F238E27FC236}">
                <a16:creationId xmlns:a16="http://schemas.microsoft.com/office/drawing/2014/main" id="{C0856595-00C9-467C-AA0A-6071752B9DBE}"/>
              </a:ext>
            </a:extLst>
          </p:cNvPr>
          <p:cNvPicPr/>
          <p:nvPr/>
        </p:nvPicPr>
        <p:blipFill>
          <a:blip r:embed="rId2">
            <a:extLst>
              <a:ext uri="{28A0092B-C50C-407E-A947-70E740481C1C}">
                <a14:useLocalDpi xmlns:a14="http://schemas.microsoft.com/office/drawing/2010/main" val="0"/>
              </a:ext>
            </a:extLst>
          </a:blip>
          <a:stretch>
            <a:fillRect/>
          </a:stretch>
        </p:blipFill>
        <p:spPr>
          <a:xfrm>
            <a:off x="3398901" y="381000"/>
            <a:ext cx="2033016" cy="188958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8079" y="381000"/>
            <a:ext cx="7515225" cy="635000"/>
          </a:xfrm>
          <a:prstGeom prst="rect">
            <a:avLst/>
          </a:prstGeom>
        </p:spPr>
        <p:txBody>
          <a:bodyPr vert="horz" wrap="square" lIns="0" tIns="12065" rIns="0" bIns="0" rtlCol="0">
            <a:spAutoFit/>
          </a:bodyPr>
          <a:lstStyle/>
          <a:p>
            <a:pPr marL="12700">
              <a:lnSpc>
                <a:spcPct val="100000"/>
              </a:lnSpc>
              <a:spcBef>
                <a:spcPts val="95"/>
              </a:spcBef>
            </a:pPr>
            <a:r>
              <a:rPr spc="-25" dirty="0"/>
              <a:t>Pathway</a:t>
            </a:r>
            <a:r>
              <a:rPr spc="-135" dirty="0"/>
              <a:t> </a:t>
            </a:r>
            <a:r>
              <a:rPr dirty="0"/>
              <a:t>to</a:t>
            </a:r>
            <a:r>
              <a:rPr spc="-110" dirty="0"/>
              <a:t> </a:t>
            </a:r>
            <a:r>
              <a:rPr spc="-10" dirty="0"/>
              <a:t>School</a:t>
            </a:r>
          </a:p>
        </p:txBody>
      </p:sp>
      <p:sp>
        <p:nvSpPr>
          <p:cNvPr id="3" name="object 3"/>
          <p:cNvSpPr txBox="1"/>
          <p:nvPr/>
        </p:nvSpPr>
        <p:spPr>
          <a:xfrm>
            <a:off x="278079" y="1512773"/>
            <a:ext cx="8526780" cy="4552913"/>
          </a:xfrm>
          <a:prstGeom prst="rect">
            <a:avLst/>
          </a:prstGeom>
        </p:spPr>
        <p:txBody>
          <a:bodyPr vert="horz" wrap="square" lIns="0" tIns="67945" rIns="0" bIns="0" rtlCol="0">
            <a:spAutoFit/>
          </a:bodyPr>
          <a:lstStyle/>
          <a:p>
            <a:pPr marL="12700" marR="57150">
              <a:lnSpc>
                <a:spcPts val="3460"/>
              </a:lnSpc>
              <a:spcBef>
                <a:spcPts val="535"/>
              </a:spcBef>
            </a:pPr>
            <a:r>
              <a:rPr sz="3200" dirty="0">
                <a:solidFill>
                  <a:srgbClr val="FFFFFF"/>
                </a:solidFill>
                <a:latin typeface="Calibri"/>
                <a:cs typeface="Calibri"/>
              </a:rPr>
              <a:t>Starting</a:t>
            </a:r>
            <a:r>
              <a:rPr sz="3200" spc="-55" dirty="0">
                <a:solidFill>
                  <a:srgbClr val="FFFFFF"/>
                </a:solidFill>
                <a:latin typeface="Calibri"/>
                <a:cs typeface="Calibri"/>
              </a:rPr>
              <a:t> </a:t>
            </a:r>
            <a:r>
              <a:rPr sz="3200" dirty="0">
                <a:solidFill>
                  <a:srgbClr val="FFFFFF"/>
                </a:solidFill>
                <a:latin typeface="Calibri"/>
                <a:cs typeface="Calibri"/>
              </a:rPr>
              <a:t>school</a:t>
            </a:r>
            <a:r>
              <a:rPr sz="3200" spc="-70" dirty="0">
                <a:solidFill>
                  <a:srgbClr val="FFFFFF"/>
                </a:solidFill>
                <a:latin typeface="Calibri"/>
                <a:cs typeface="Calibri"/>
              </a:rPr>
              <a:t> </a:t>
            </a:r>
            <a:r>
              <a:rPr sz="3200" dirty="0">
                <a:solidFill>
                  <a:srgbClr val="FFFFFF"/>
                </a:solidFill>
                <a:latin typeface="Calibri"/>
                <a:cs typeface="Calibri"/>
              </a:rPr>
              <a:t>is</a:t>
            </a:r>
            <a:r>
              <a:rPr sz="3200" spc="-65" dirty="0">
                <a:solidFill>
                  <a:srgbClr val="FFFFFF"/>
                </a:solidFill>
                <a:latin typeface="Calibri"/>
                <a:cs typeface="Calibri"/>
              </a:rPr>
              <a:t> </a:t>
            </a:r>
            <a:r>
              <a:rPr sz="3200" dirty="0">
                <a:solidFill>
                  <a:srgbClr val="FFFFFF"/>
                </a:solidFill>
                <a:latin typeface="Calibri"/>
                <a:cs typeface="Calibri"/>
              </a:rPr>
              <a:t>an</a:t>
            </a:r>
            <a:r>
              <a:rPr sz="3200" spc="-65" dirty="0">
                <a:solidFill>
                  <a:srgbClr val="FFFFFF"/>
                </a:solidFill>
                <a:latin typeface="Calibri"/>
                <a:cs typeface="Calibri"/>
              </a:rPr>
              <a:t> </a:t>
            </a:r>
            <a:r>
              <a:rPr sz="3200" dirty="0">
                <a:solidFill>
                  <a:srgbClr val="FFFFFF"/>
                </a:solidFill>
                <a:latin typeface="Calibri"/>
                <a:cs typeface="Calibri"/>
              </a:rPr>
              <a:t>exciting</a:t>
            </a:r>
            <a:r>
              <a:rPr sz="3200" spc="-65" dirty="0">
                <a:solidFill>
                  <a:srgbClr val="FFFFFF"/>
                </a:solidFill>
                <a:latin typeface="Calibri"/>
                <a:cs typeface="Calibri"/>
              </a:rPr>
              <a:t> </a:t>
            </a:r>
            <a:r>
              <a:rPr sz="3200" dirty="0">
                <a:solidFill>
                  <a:srgbClr val="FFFFFF"/>
                </a:solidFill>
                <a:latin typeface="Calibri"/>
                <a:cs typeface="Calibri"/>
              </a:rPr>
              <a:t>step</a:t>
            </a:r>
            <a:r>
              <a:rPr sz="3200" spc="-65" dirty="0">
                <a:solidFill>
                  <a:srgbClr val="FFFFFF"/>
                </a:solidFill>
                <a:latin typeface="Calibri"/>
                <a:cs typeface="Calibri"/>
              </a:rPr>
              <a:t> </a:t>
            </a:r>
            <a:r>
              <a:rPr sz="3200" dirty="0">
                <a:solidFill>
                  <a:srgbClr val="FFFFFF"/>
                </a:solidFill>
                <a:latin typeface="Calibri"/>
                <a:cs typeface="Calibri"/>
              </a:rPr>
              <a:t>for</a:t>
            </a:r>
            <a:r>
              <a:rPr sz="3200" spc="-65" dirty="0">
                <a:solidFill>
                  <a:srgbClr val="FFFFFF"/>
                </a:solidFill>
                <a:latin typeface="Calibri"/>
                <a:cs typeface="Calibri"/>
              </a:rPr>
              <a:t> </a:t>
            </a:r>
            <a:r>
              <a:rPr sz="3200" dirty="0">
                <a:solidFill>
                  <a:srgbClr val="FFFFFF"/>
                </a:solidFill>
                <a:latin typeface="Calibri"/>
                <a:cs typeface="Calibri"/>
              </a:rPr>
              <a:t>your</a:t>
            </a:r>
            <a:r>
              <a:rPr sz="3200" spc="-65" dirty="0">
                <a:solidFill>
                  <a:srgbClr val="FFFFFF"/>
                </a:solidFill>
                <a:latin typeface="Calibri"/>
                <a:cs typeface="Calibri"/>
              </a:rPr>
              <a:t> </a:t>
            </a:r>
            <a:r>
              <a:rPr sz="3200" dirty="0">
                <a:solidFill>
                  <a:srgbClr val="FFFFFF"/>
                </a:solidFill>
                <a:latin typeface="Calibri"/>
                <a:cs typeface="Calibri"/>
              </a:rPr>
              <a:t>child</a:t>
            </a:r>
            <a:r>
              <a:rPr sz="3200" spc="-55" dirty="0">
                <a:solidFill>
                  <a:srgbClr val="FFFFFF"/>
                </a:solidFill>
                <a:latin typeface="Calibri"/>
                <a:cs typeface="Calibri"/>
              </a:rPr>
              <a:t> </a:t>
            </a:r>
            <a:r>
              <a:rPr sz="3200" spc="-25" dirty="0">
                <a:solidFill>
                  <a:srgbClr val="FFFFFF"/>
                </a:solidFill>
                <a:latin typeface="Calibri"/>
                <a:cs typeface="Calibri"/>
              </a:rPr>
              <a:t>and </a:t>
            </a:r>
            <a:r>
              <a:rPr sz="3200" dirty="0">
                <a:solidFill>
                  <a:srgbClr val="FFFFFF"/>
                </a:solidFill>
                <a:latin typeface="Calibri"/>
                <a:cs typeface="Calibri"/>
              </a:rPr>
              <a:t>your</a:t>
            </a:r>
            <a:r>
              <a:rPr sz="3200" spc="-35" dirty="0">
                <a:solidFill>
                  <a:srgbClr val="FFFFFF"/>
                </a:solidFill>
                <a:latin typeface="Calibri"/>
                <a:cs typeface="Calibri"/>
              </a:rPr>
              <a:t> </a:t>
            </a:r>
            <a:r>
              <a:rPr sz="3200" spc="-10" dirty="0">
                <a:solidFill>
                  <a:srgbClr val="FFFFFF"/>
                </a:solidFill>
                <a:latin typeface="Calibri"/>
                <a:cs typeface="Calibri"/>
              </a:rPr>
              <a:t>family.</a:t>
            </a:r>
            <a:endParaRPr sz="3200" dirty="0">
              <a:latin typeface="Calibri"/>
              <a:cs typeface="Calibri"/>
            </a:endParaRPr>
          </a:p>
          <a:p>
            <a:pPr marL="12700">
              <a:lnSpc>
                <a:spcPts val="3210"/>
              </a:lnSpc>
            </a:pPr>
            <a:r>
              <a:rPr sz="3200" dirty="0">
                <a:solidFill>
                  <a:srgbClr val="FFFFFF"/>
                </a:solidFill>
                <a:latin typeface="Calibri"/>
                <a:cs typeface="Calibri"/>
              </a:rPr>
              <a:t>It</a:t>
            </a:r>
            <a:r>
              <a:rPr sz="3200" spc="-55" dirty="0">
                <a:solidFill>
                  <a:srgbClr val="FFFFFF"/>
                </a:solidFill>
                <a:latin typeface="Calibri"/>
                <a:cs typeface="Calibri"/>
              </a:rPr>
              <a:t> </a:t>
            </a:r>
            <a:r>
              <a:rPr sz="3200" dirty="0">
                <a:solidFill>
                  <a:srgbClr val="FFFFFF"/>
                </a:solidFill>
                <a:latin typeface="Calibri"/>
                <a:cs typeface="Calibri"/>
              </a:rPr>
              <a:t>is</a:t>
            </a:r>
            <a:r>
              <a:rPr sz="3200" spc="-65" dirty="0">
                <a:solidFill>
                  <a:srgbClr val="FFFFFF"/>
                </a:solidFill>
                <a:latin typeface="Calibri"/>
                <a:cs typeface="Calibri"/>
              </a:rPr>
              <a:t> </a:t>
            </a:r>
            <a:r>
              <a:rPr sz="3200" dirty="0">
                <a:solidFill>
                  <a:srgbClr val="FFFFFF"/>
                </a:solidFill>
                <a:latin typeface="Calibri"/>
                <a:cs typeface="Calibri"/>
              </a:rPr>
              <a:t>normal</a:t>
            </a:r>
            <a:r>
              <a:rPr sz="3200" spc="-60" dirty="0">
                <a:solidFill>
                  <a:srgbClr val="FFFFFF"/>
                </a:solidFill>
                <a:latin typeface="Calibri"/>
                <a:cs typeface="Calibri"/>
              </a:rPr>
              <a:t> </a:t>
            </a:r>
            <a:r>
              <a:rPr sz="3200" dirty="0">
                <a:solidFill>
                  <a:srgbClr val="FFFFFF"/>
                </a:solidFill>
                <a:latin typeface="Calibri"/>
                <a:cs typeface="Calibri"/>
              </a:rPr>
              <a:t>for</a:t>
            </a:r>
            <a:r>
              <a:rPr sz="3200" spc="-55" dirty="0">
                <a:solidFill>
                  <a:srgbClr val="FFFFFF"/>
                </a:solidFill>
                <a:latin typeface="Calibri"/>
                <a:cs typeface="Calibri"/>
              </a:rPr>
              <a:t> </a:t>
            </a:r>
            <a:r>
              <a:rPr sz="3200" dirty="0">
                <a:solidFill>
                  <a:srgbClr val="FFFFFF"/>
                </a:solidFill>
                <a:latin typeface="Calibri"/>
                <a:cs typeface="Calibri"/>
              </a:rPr>
              <a:t>children</a:t>
            </a:r>
            <a:r>
              <a:rPr sz="3200" spc="-60" dirty="0">
                <a:solidFill>
                  <a:srgbClr val="FFFFFF"/>
                </a:solidFill>
                <a:latin typeface="Calibri"/>
                <a:cs typeface="Calibri"/>
              </a:rPr>
              <a:t> </a:t>
            </a:r>
            <a:r>
              <a:rPr sz="3200" dirty="0">
                <a:solidFill>
                  <a:srgbClr val="FFFFFF"/>
                </a:solidFill>
                <a:latin typeface="Calibri"/>
                <a:cs typeface="Calibri"/>
              </a:rPr>
              <a:t>and</a:t>
            </a:r>
            <a:r>
              <a:rPr sz="3200" spc="-45" dirty="0">
                <a:solidFill>
                  <a:srgbClr val="FFFFFF"/>
                </a:solidFill>
                <a:latin typeface="Calibri"/>
                <a:cs typeface="Calibri"/>
              </a:rPr>
              <a:t> </a:t>
            </a:r>
            <a:r>
              <a:rPr sz="3200" spc="-20" dirty="0">
                <a:solidFill>
                  <a:srgbClr val="FFFFFF"/>
                </a:solidFill>
                <a:latin typeface="Calibri"/>
                <a:cs typeface="Calibri"/>
              </a:rPr>
              <a:t>parents/carers</a:t>
            </a:r>
            <a:r>
              <a:rPr sz="3200" spc="-80" dirty="0">
                <a:solidFill>
                  <a:srgbClr val="FFFFFF"/>
                </a:solidFill>
                <a:latin typeface="Calibri"/>
                <a:cs typeface="Calibri"/>
              </a:rPr>
              <a:t> </a:t>
            </a:r>
            <a:r>
              <a:rPr sz="3200" dirty="0">
                <a:solidFill>
                  <a:srgbClr val="FFFFFF"/>
                </a:solidFill>
                <a:latin typeface="Calibri"/>
                <a:cs typeface="Calibri"/>
              </a:rPr>
              <a:t>to</a:t>
            </a:r>
            <a:r>
              <a:rPr sz="3200" spc="-50" dirty="0">
                <a:solidFill>
                  <a:srgbClr val="FFFFFF"/>
                </a:solidFill>
                <a:latin typeface="Calibri"/>
                <a:cs typeface="Calibri"/>
              </a:rPr>
              <a:t> </a:t>
            </a:r>
            <a:r>
              <a:rPr sz="3200" spc="-20" dirty="0">
                <a:solidFill>
                  <a:srgbClr val="FFFFFF"/>
                </a:solidFill>
                <a:latin typeface="Calibri"/>
                <a:cs typeface="Calibri"/>
              </a:rPr>
              <a:t>feel</a:t>
            </a:r>
            <a:endParaRPr sz="3200" dirty="0">
              <a:latin typeface="Calibri"/>
              <a:cs typeface="Calibri"/>
            </a:endParaRPr>
          </a:p>
          <a:p>
            <a:pPr marL="12700" marR="569595">
              <a:lnSpc>
                <a:spcPts val="3460"/>
              </a:lnSpc>
              <a:spcBef>
                <a:spcPts val="240"/>
              </a:spcBef>
            </a:pPr>
            <a:r>
              <a:rPr sz="3200" dirty="0">
                <a:solidFill>
                  <a:srgbClr val="FFFFFF"/>
                </a:solidFill>
                <a:latin typeface="Calibri"/>
                <a:cs typeface="Calibri"/>
              </a:rPr>
              <a:t>excited</a:t>
            </a:r>
            <a:r>
              <a:rPr sz="3200" spc="-75" dirty="0">
                <a:solidFill>
                  <a:srgbClr val="FFFFFF"/>
                </a:solidFill>
                <a:latin typeface="Calibri"/>
                <a:cs typeface="Calibri"/>
              </a:rPr>
              <a:t> </a:t>
            </a:r>
            <a:r>
              <a:rPr sz="3200" dirty="0">
                <a:solidFill>
                  <a:srgbClr val="FFFFFF"/>
                </a:solidFill>
                <a:latin typeface="Calibri"/>
                <a:cs typeface="Calibri"/>
              </a:rPr>
              <a:t>and</a:t>
            </a:r>
            <a:r>
              <a:rPr sz="3200" spc="-65" dirty="0">
                <a:solidFill>
                  <a:srgbClr val="FFFFFF"/>
                </a:solidFill>
                <a:latin typeface="Calibri"/>
                <a:cs typeface="Calibri"/>
              </a:rPr>
              <a:t> </a:t>
            </a:r>
            <a:r>
              <a:rPr sz="3200" dirty="0">
                <a:solidFill>
                  <a:srgbClr val="FFFFFF"/>
                </a:solidFill>
                <a:latin typeface="Calibri"/>
                <a:cs typeface="Calibri"/>
              </a:rPr>
              <a:t>anxious</a:t>
            </a:r>
            <a:r>
              <a:rPr sz="3200" spc="-70" dirty="0">
                <a:solidFill>
                  <a:srgbClr val="FFFFFF"/>
                </a:solidFill>
                <a:latin typeface="Calibri"/>
                <a:cs typeface="Calibri"/>
              </a:rPr>
              <a:t> </a:t>
            </a:r>
            <a:r>
              <a:rPr sz="3200" dirty="0">
                <a:solidFill>
                  <a:srgbClr val="FFFFFF"/>
                </a:solidFill>
                <a:latin typeface="Calibri"/>
                <a:cs typeface="Calibri"/>
              </a:rPr>
              <a:t>about</a:t>
            </a:r>
            <a:r>
              <a:rPr sz="3200" spc="-70" dirty="0">
                <a:solidFill>
                  <a:srgbClr val="FFFFFF"/>
                </a:solidFill>
                <a:latin typeface="Calibri"/>
                <a:cs typeface="Calibri"/>
              </a:rPr>
              <a:t> </a:t>
            </a:r>
            <a:r>
              <a:rPr sz="3200" dirty="0">
                <a:solidFill>
                  <a:srgbClr val="FFFFFF"/>
                </a:solidFill>
                <a:latin typeface="Calibri"/>
                <a:cs typeface="Calibri"/>
              </a:rPr>
              <a:t>starting</a:t>
            </a:r>
            <a:r>
              <a:rPr sz="3200" spc="-60" dirty="0">
                <a:solidFill>
                  <a:srgbClr val="FFFFFF"/>
                </a:solidFill>
                <a:latin typeface="Calibri"/>
                <a:cs typeface="Calibri"/>
              </a:rPr>
              <a:t> </a:t>
            </a:r>
            <a:r>
              <a:rPr sz="3200" dirty="0">
                <a:solidFill>
                  <a:srgbClr val="FFFFFF"/>
                </a:solidFill>
                <a:latin typeface="Calibri"/>
                <a:cs typeface="Calibri"/>
              </a:rPr>
              <a:t>school</a:t>
            </a:r>
            <a:r>
              <a:rPr sz="3200" spc="-80" dirty="0">
                <a:solidFill>
                  <a:srgbClr val="FFFFFF"/>
                </a:solidFill>
                <a:latin typeface="Calibri"/>
                <a:cs typeface="Calibri"/>
              </a:rPr>
              <a:t> </a:t>
            </a:r>
            <a:r>
              <a:rPr sz="3200" dirty="0">
                <a:solidFill>
                  <a:srgbClr val="FFFFFF"/>
                </a:solidFill>
                <a:latin typeface="Calibri"/>
                <a:cs typeface="Calibri"/>
              </a:rPr>
              <a:t>as</a:t>
            </a:r>
            <a:r>
              <a:rPr sz="3200" spc="-75" dirty="0">
                <a:solidFill>
                  <a:srgbClr val="FFFFFF"/>
                </a:solidFill>
                <a:latin typeface="Calibri"/>
                <a:cs typeface="Calibri"/>
              </a:rPr>
              <a:t> </a:t>
            </a:r>
            <a:r>
              <a:rPr sz="3200" dirty="0">
                <a:solidFill>
                  <a:srgbClr val="FFFFFF"/>
                </a:solidFill>
                <a:latin typeface="Calibri"/>
                <a:cs typeface="Calibri"/>
              </a:rPr>
              <a:t>it</a:t>
            </a:r>
            <a:r>
              <a:rPr sz="3200" spc="-70" dirty="0">
                <a:solidFill>
                  <a:srgbClr val="FFFFFF"/>
                </a:solidFill>
                <a:latin typeface="Calibri"/>
                <a:cs typeface="Calibri"/>
              </a:rPr>
              <a:t> </a:t>
            </a:r>
            <a:r>
              <a:rPr sz="3200" spc="-25" dirty="0">
                <a:solidFill>
                  <a:srgbClr val="FFFFFF"/>
                </a:solidFill>
                <a:latin typeface="Calibri"/>
                <a:cs typeface="Calibri"/>
              </a:rPr>
              <a:t>is </a:t>
            </a:r>
            <a:r>
              <a:rPr sz="3200" dirty="0">
                <a:solidFill>
                  <a:srgbClr val="FFFFFF"/>
                </a:solidFill>
                <a:latin typeface="Calibri"/>
                <a:cs typeface="Calibri"/>
              </a:rPr>
              <a:t>the</a:t>
            </a:r>
            <a:r>
              <a:rPr sz="3200" spc="-85" dirty="0">
                <a:solidFill>
                  <a:srgbClr val="FFFFFF"/>
                </a:solidFill>
                <a:latin typeface="Calibri"/>
                <a:cs typeface="Calibri"/>
              </a:rPr>
              <a:t> </a:t>
            </a:r>
            <a:r>
              <a:rPr sz="3200" dirty="0">
                <a:solidFill>
                  <a:srgbClr val="FFFFFF"/>
                </a:solidFill>
                <a:latin typeface="Calibri"/>
                <a:cs typeface="Calibri"/>
              </a:rPr>
              <a:t>first</a:t>
            </a:r>
            <a:r>
              <a:rPr sz="3200" spc="-70" dirty="0">
                <a:solidFill>
                  <a:srgbClr val="FFFFFF"/>
                </a:solidFill>
                <a:latin typeface="Calibri"/>
                <a:cs typeface="Calibri"/>
              </a:rPr>
              <a:t> </a:t>
            </a:r>
            <a:r>
              <a:rPr sz="3200" dirty="0">
                <a:solidFill>
                  <a:srgbClr val="FFFFFF"/>
                </a:solidFill>
                <a:latin typeface="Calibri"/>
                <a:cs typeface="Calibri"/>
              </a:rPr>
              <a:t>big</a:t>
            </a:r>
            <a:r>
              <a:rPr sz="3200" spc="-75" dirty="0">
                <a:solidFill>
                  <a:srgbClr val="FFFFFF"/>
                </a:solidFill>
                <a:latin typeface="Calibri"/>
                <a:cs typeface="Calibri"/>
              </a:rPr>
              <a:t> </a:t>
            </a:r>
            <a:r>
              <a:rPr sz="3200" dirty="0">
                <a:solidFill>
                  <a:srgbClr val="FFFFFF"/>
                </a:solidFill>
                <a:latin typeface="Calibri"/>
                <a:cs typeface="Calibri"/>
              </a:rPr>
              <a:t>change</a:t>
            </a:r>
            <a:r>
              <a:rPr sz="3200" spc="-80" dirty="0">
                <a:solidFill>
                  <a:srgbClr val="FFFFFF"/>
                </a:solidFill>
                <a:latin typeface="Calibri"/>
                <a:cs typeface="Calibri"/>
              </a:rPr>
              <a:t> </a:t>
            </a:r>
            <a:r>
              <a:rPr sz="3200" dirty="0">
                <a:solidFill>
                  <a:srgbClr val="FFFFFF"/>
                </a:solidFill>
                <a:latin typeface="Calibri"/>
                <a:cs typeface="Calibri"/>
              </a:rPr>
              <a:t>for</a:t>
            </a:r>
            <a:r>
              <a:rPr sz="3200" spc="-80" dirty="0">
                <a:solidFill>
                  <a:srgbClr val="FFFFFF"/>
                </a:solidFill>
                <a:latin typeface="Calibri"/>
                <a:cs typeface="Calibri"/>
              </a:rPr>
              <a:t> </a:t>
            </a:r>
            <a:r>
              <a:rPr sz="3200" dirty="0">
                <a:solidFill>
                  <a:srgbClr val="FFFFFF"/>
                </a:solidFill>
                <a:latin typeface="Calibri"/>
                <a:cs typeface="Calibri"/>
              </a:rPr>
              <a:t>them</a:t>
            </a:r>
            <a:r>
              <a:rPr sz="3200" spc="-75" dirty="0">
                <a:solidFill>
                  <a:srgbClr val="FFFFFF"/>
                </a:solidFill>
                <a:latin typeface="Calibri"/>
                <a:cs typeface="Calibri"/>
              </a:rPr>
              <a:t> </a:t>
            </a:r>
            <a:r>
              <a:rPr sz="3200" dirty="0">
                <a:solidFill>
                  <a:srgbClr val="FFFFFF"/>
                </a:solidFill>
                <a:latin typeface="Calibri"/>
                <a:cs typeface="Calibri"/>
              </a:rPr>
              <a:t>away</a:t>
            </a:r>
            <a:r>
              <a:rPr sz="3200" spc="-80" dirty="0">
                <a:solidFill>
                  <a:srgbClr val="FFFFFF"/>
                </a:solidFill>
                <a:latin typeface="Calibri"/>
                <a:cs typeface="Calibri"/>
              </a:rPr>
              <a:t> </a:t>
            </a:r>
            <a:r>
              <a:rPr sz="3200" dirty="0">
                <a:solidFill>
                  <a:srgbClr val="FFFFFF"/>
                </a:solidFill>
                <a:latin typeface="Calibri"/>
                <a:cs typeface="Calibri"/>
              </a:rPr>
              <a:t>from</a:t>
            </a:r>
            <a:r>
              <a:rPr sz="3200" spc="-80" dirty="0">
                <a:solidFill>
                  <a:srgbClr val="FFFFFF"/>
                </a:solidFill>
                <a:latin typeface="Calibri"/>
                <a:cs typeface="Calibri"/>
              </a:rPr>
              <a:t> </a:t>
            </a:r>
            <a:r>
              <a:rPr sz="3200" spc="-20" dirty="0">
                <a:solidFill>
                  <a:srgbClr val="FFFFFF"/>
                </a:solidFill>
                <a:latin typeface="Calibri"/>
                <a:cs typeface="Calibri"/>
              </a:rPr>
              <a:t>you.</a:t>
            </a:r>
            <a:endParaRPr lang="en-GB" sz="3200" dirty="0">
              <a:latin typeface="Calibri"/>
              <a:cs typeface="Calibri"/>
            </a:endParaRPr>
          </a:p>
          <a:p>
            <a:pPr marL="12700" marR="569595">
              <a:lnSpc>
                <a:spcPts val="3460"/>
              </a:lnSpc>
              <a:spcBef>
                <a:spcPts val="240"/>
              </a:spcBef>
            </a:pPr>
            <a:r>
              <a:rPr sz="3200" spc="-10" dirty="0">
                <a:solidFill>
                  <a:srgbClr val="FFFFFF"/>
                </a:solidFill>
                <a:latin typeface="Calibri"/>
                <a:cs typeface="Calibri"/>
              </a:rPr>
              <a:t>Staying</a:t>
            </a:r>
            <a:r>
              <a:rPr sz="3200" spc="-70" dirty="0">
                <a:solidFill>
                  <a:srgbClr val="FFFFFF"/>
                </a:solidFill>
                <a:latin typeface="Calibri"/>
                <a:cs typeface="Calibri"/>
              </a:rPr>
              <a:t> </a:t>
            </a:r>
            <a:r>
              <a:rPr sz="3200" spc="-10" dirty="0">
                <a:solidFill>
                  <a:srgbClr val="FFFFFF"/>
                </a:solidFill>
                <a:latin typeface="Calibri"/>
                <a:cs typeface="Calibri"/>
              </a:rPr>
              <a:t>relaxed</a:t>
            </a:r>
            <a:r>
              <a:rPr sz="3200" spc="-105" dirty="0">
                <a:solidFill>
                  <a:srgbClr val="FFFFFF"/>
                </a:solidFill>
                <a:latin typeface="Calibri"/>
                <a:cs typeface="Calibri"/>
              </a:rPr>
              <a:t> </a:t>
            </a:r>
            <a:r>
              <a:rPr sz="3200" dirty="0">
                <a:solidFill>
                  <a:srgbClr val="FFFFFF"/>
                </a:solidFill>
                <a:latin typeface="Calibri"/>
                <a:cs typeface="Calibri"/>
              </a:rPr>
              <a:t>and</a:t>
            </a:r>
            <a:r>
              <a:rPr sz="3200" spc="-65" dirty="0">
                <a:solidFill>
                  <a:srgbClr val="FFFFFF"/>
                </a:solidFill>
                <a:latin typeface="Calibri"/>
                <a:cs typeface="Calibri"/>
              </a:rPr>
              <a:t> </a:t>
            </a:r>
            <a:r>
              <a:rPr sz="3200" dirty="0">
                <a:solidFill>
                  <a:srgbClr val="FFFFFF"/>
                </a:solidFill>
                <a:latin typeface="Calibri"/>
                <a:cs typeface="Calibri"/>
              </a:rPr>
              <a:t>calm</a:t>
            </a:r>
            <a:r>
              <a:rPr sz="3200" spc="-75" dirty="0">
                <a:solidFill>
                  <a:srgbClr val="FFFFFF"/>
                </a:solidFill>
                <a:latin typeface="Calibri"/>
                <a:cs typeface="Calibri"/>
              </a:rPr>
              <a:t> </a:t>
            </a:r>
            <a:r>
              <a:rPr sz="3200" dirty="0">
                <a:solidFill>
                  <a:srgbClr val="FFFFFF"/>
                </a:solidFill>
                <a:latin typeface="Calibri"/>
                <a:cs typeface="Calibri"/>
              </a:rPr>
              <a:t>will</a:t>
            </a:r>
            <a:r>
              <a:rPr sz="3200" spc="-90" dirty="0">
                <a:solidFill>
                  <a:srgbClr val="FFFFFF"/>
                </a:solidFill>
                <a:latin typeface="Calibri"/>
                <a:cs typeface="Calibri"/>
              </a:rPr>
              <a:t> </a:t>
            </a:r>
            <a:r>
              <a:rPr sz="3200" dirty="0">
                <a:solidFill>
                  <a:srgbClr val="FFFFFF"/>
                </a:solidFill>
                <a:latin typeface="Calibri"/>
                <a:cs typeface="Calibri"/>
              </a:rPr>
              <a:t>support</a:t>
            </a:r>
            <a:r>
              <a:rPr sz="3200" spc="-60" dirty="0">
                <a:solidFill>
                  <a:srgbClr val="FFFFFF"/>
                </a:solidFill>
                <a:latin typeface="Calibri"/>
                <a:cs typeface="Calibri"/>
              </a:rPr>
              <a:t> </a:t>
            </a:r>
            <a:r>
              <a:rPr sz="3200" dirty="0">
                <a:solidFill>
                  <a:srgbClr val="FFFFFF"/>
                </a:solidFill>
                <a:latin typeface="Calibri"/>
                <a:cs typeface="Calibri"/>
              </a:rPr>
              <a:t>your</a:t>
            </a:r>
            <a:r>
              <a:rPr sz="3200" spc="-75" dirty="0">
                <a:solidFill>
                  <a:srgbClr val="FFFFFF"/>
                </a:solidFill>
                <a:latin typeface="Calibri"/>
                <a:cs typeface="Calibri"/>
              </a:rPr>
              <a:t> </a:t>
            </a:r>
            <a:r>
              <a:rPr sz="3200" dirty="0">
                <a:solidFill>
                  <a:srgbClr val="FFFFFF"/>
                </a:solidFill>
                <a:latin typeface="Calibri"/>
                <a:cs typeface="Calibri"/>
              </a:rPr>
              <a:t>child</a:t>
            </a:r>
            <a:r>
              <a:rPr sz="3200" spc="-75" dirty="0">
                <a:solidFill>
                  <a:srgbClr val="FFFFFF"/>
                </a:solidFill>
                <a:latin typeface="Calibri"/>
                <a:cs typeface="Calibri"/>
              </a:rPr>
              <a:t> </a:t>
            </a:r>
            <a:r>
              <a:rPr sz="3200" spc="-25" dirty="0">
                <a:solidFill>
                  <a:srgbClr val="FFFFFF"/>
                </a:solidFill>
                <a:latin typeface="Calibri"/>
                <a:cs typeface="Calibri"/>
              </a:rPr>
              <a:t>to</a:t>
            </a:r>
            <a:r>
              <a:rPr lang="en-GB" sz="3200" spc="-25" dirty="0">
                <a:solidFill>
                  <a:srgbClr val="FFFFFF"/>
                </a:solidFill>
                <a:latin typeface="Calibri"/>
                <a:cs typeface="Calibri"/>
              </a:rPr>
              <a:t> </a:t>
            </a:r>
            <a:r>
              <a:rPr sz="3200" dirty="0">
                <a:solidFill>
                  <a:srgbClr val="FFFFFF"/>
                </a:solidFill>
                <a:latin typeface="Calibri"/>
                <a:cs typeface="Calibri"/>
              </a:rPr>
              <a:t>feel</a:t>
            </a:r>
            <a:r>
              <a:rPr sz="3200" spc="-65" dirty="0">
                <a:solidFill>
                  <a:srgbClr val="FFFFFF"/>
                </a:solidFill>
                <a:latin typeface="Calibri"/>
                <a:cs typeface="Calibri"/>
              </a:rPr>
              <a:t> </a:t>
            </a:r>
            <a:r>
              <a:rPr sz="3200" dirty="0">
                <a:solidFill>
                  <a:srgbClr val="FFFFFF"/>
                </a:solidFill>
                <a:latin typeface="Calibri"/>
                <a:cs typeface="Calibri"/>
              </a:rPr>
              <a:t>less</a:t>
            </a:r>
            <a:r>
              <a:rPr sz="3200" spc="-50" dirty="0">
                <a:solidFill>
                  <a:srgbClr val="FFFFFF"/>
                </a:solidFill>
                <a:latin typeface="Calibri"/>
                <a:cs typeface="Calibri"/>
              </a:rPr>
              <a:t> </a:t>
            </a:r>
            <a:r>
              <a:rPr sz="3200" dirty="0">
                <a:solidFill>
                  <a:srgbClr val="FFFFFF"/>
                </a:solidFill>
                <a:latin typeface="Calibri"/>
                <a:cs typeface="Calibri"/>
              </a:rPr>
              <a:t>anxious</a:t>
            </a:r>
            <a:r>
              <a:rPr sz="3200" spc="-50" dirty="0">
                <a:solidFill>
                  <a:srgbClr val="FFFFFF"/>
                </a:solidFill>
                <a:latin typeface="Calibri"/>
                <a:cs typeface="Calibri"/>
              </a:rPr>
              <a:t> </a:t>
            </a:r>
            <a:r>
              <a:rPr sz="3200" dirty="0">
                <a:solidFill>
                  <a:srgbClr val="FFFFFF"/>
                </a:solidFill>
                <a:latin typeface="Calibri"/>
                <a:cs typeface="Calibri"/>
              </a:rPr>
              <a:t>about</a:t>
            </a:r>
            <a:r>
              <a:rPr sz="3200" spc="-55" dirty="0">
                <a:solidFill>
                  <a:srgbClr val="FFFFFF"/>
                </a:solidFill>
                <a:latin typeface="Calibri"/>
                <a:cs typeface="Calibri"/>
              </a:rPr>
              <a:t> </a:t>
            </a:r>
            <a:r>
              <a:rPr sz="3200" dirty="0">
                <a:solidFill>
                  <a:srgbClr val="FFFFFF"/>
                </a:solidFill>
                <a:latin typeface="Calibri"/>
                <a:cs typeface="Calibri"/>
              </a:rPr>
              <a:t>school</a:t>
            </a:r>
            <a:r>
              <a:rPr sz="3200" spc="-60" dirty="0">
                <a:solidFill>
                  <a:srgbClr val="FFFFFF"/>
                </a:solidFill>
                <a:latin typeface="Calibri"/>
                <a:cs typeface="Calibri"/>
              </a:rPr>
              <a:t> </a:t>
            </a:r>
            <a:r>
              <a:rPr sz="3200" dirty="0">
                <a:solidFill>
                  <a:srgbClr val="FFFFFF"/>
                </a:solidFill>
                <a:latin typeface="Calibri"/>
                <a:cs typeface="Calibri"/>
              </a:rPr>
              <a:t>and</a:t>
            </a:r>
            <a:r>
              <a:rPr sz="3200" spc="-50" dirty="0">
                <a:solidFill>
                  <a:srgbClr val="FFFFFF"/>
                </a:solidFill>
                <a:latin typeface="Calibri"/>
                <a:cs typeface="Calibri"/>
              </a:rPr>
              <a:t> </a:t>
            </a:r>
            <a:r>
              <a:rPr sz="3200" dirty="0">
                <a:solidFill>
                  <a:srgbClr val="FFFFFF"/>
                </a:solidFill>
                <a:latin typeface="Calibri"/>
                <a:cs typeface="Calibri"/>
              </a:rPr>
              <a:t>you</a:t>
            </a:r>
            <a:r>
              <a:rPr sz="3200" spc="-55" dirty="0">
                <a:solidFill>
                  <a:srgbClr val="FFFFFF"/>
                </a:solidFill>
                <a:latin typeface="Calibri"/>
                <a:cs typeface="Calibri"/>
              </a:rPr>
              <a:t> </a:t>
            </a:r>
            <a:r>
              <a:rPr sz="3200" dirty="0">
                <a:solidFill>
                  <a:srgbClr val="FFFFFF"/>
                </a:solidFill>
                <a:latin typeface="Calibri"/>
                <a:cs typeface="Calibri"/>
              </a:rPr>
              <a:t>can</a:t>
            </a:r>
            <a:r>
              <a:rPr sz="3200" spc="-50" dirty="0">
                <a:solidFill>
                  <a:srgbClr val="FFFFFF"/>
                </a:solidFill>
                <a:latin typeface="Calibri"/>
                <a:cs typeface="Calibri"/>
              </a:rPr>
              <a:t> </a:t>
            </a:r>
            <a:r>
              <a:rPr sz="3200" dirty="0">
                <a:solidFill>
                  <a:srgbClr val="FFFFFF"/>
                </a:solidFill>
                <a:latin typeface="Calibri"/>
                <a:cs typeface="Calibri"/>
              </a:rPr>
              <a:t>help</a:t>
            </a:r>
            <a:r>
              <a:rPr sz="3200" spc="-55" dirty="0">
                <a:solidFill>
                  <a:srgbClr val="FFFFFF"/>
                </a:solidFill>
                <a:latin typeface="Calibri"/>
                <a:cs typeface="Calibri"/>
              </a:rPr>
              <a:t> </a:t>
            </a:r>
            <a:r>
              <a:rPr sz="3200" spc="-50" dirty="0">
                <a:solidFill>
                  <a:srgbClr val="FFFFFF"/>
                </a:solidFill>
                <a:latin typeface="Calibri"/>
                <a:cs typeface="Calibri"/>
              </a:rPr>
              <a:t>a </a:t>
            </a:r>
            <a:r>
              <a:rPr sz="3200" dirty="0">
                <a:solidFill>
                  <a:srgbClr val="FFFFFF"/>
                </a:solidFill>
                <a:latin typeface="Calibri"/>
                <a:cs typeface="Calibri"/>
              </a:rPr>
              <a:t>lot</a:t>
            </a:r>
            <a:r>
              <a:rPr sz="3200" spc="-75" dirty="0">
                <a:solidFill>
                  <a:srgbClr val="FFFFFF"/>
                </a:solidFill>
                <a:latin typeface="Calibri"/>
                <a:cs typeface="Calibri"/>
              </a:rPr>
              <a:t> </a:t>
            </a:r>
            <a:r>
              <a:rPr sz="3200" dirty="0">
                <a:solidFill>
                  <a:srgbClr val="FFFFFF"/>
                </a:solidFill>
                <a:latin typeface="Calibri"/>
                <a:cs typeface="Calibri"/>
              </a:rPr>
              <a:t>by</a:t>
            </a:r>
            <a:r>
              <a:rPr sz="3200" spc="-70" dirty="0">
                <a:solidFill>
                  <a:srgbClr val="FFFFFF"/>
                </a:solidFill>
                <a:latin typeface="Calibri"/>
                <a:cs typeface="Calibri"/>
              </a:rPr>
              <a:t> </a:t>
            </a:r>
            <a:r>
              <a:rPr sz="3200" dirty="0">
                <a:solidFill>
                  <a:srgbClr val="FFFFFF"/>
                </a:solidFill>
                <a:latin typeface="Calibri"/>
                <a:cs typeface="Calibri"/>
              </a:rPr>
              <a:t>talking</a:t>
            </a:r>
            <a:r>
              <a:rPr sz="3200" spc="-60" dirty="0">
                <a:solidFill>
                  <a:srgbClr val="FFFFFF"/>
                </a:solidFill>
                <a:latin typeface="Calibri"/>
                <a:cs typeface="Calibri"/>
              </a:rPr>
              <a:t> </a:t>
            </a:r>
            <a:r>
              <a:rPr sz="3200" dirty="0">
                <a:solidFill>
                  <a:srgbClr val="FFFFFF"/>
                </a:solidFill>
                <a:latin typeface="Calibri"/>
                <a:cs typeface="Calibri"/>
              </a:rPr>
              <a:t>together</a:t>
            </a:r>
            <a:r>
              <a:rPr sz="3200" spc="-85" dirty="0">
                <a:solidFill>
                  <a:srgbClr val="FFFFFF"/>
                </a:solidFill>
                <a:latin typeface="Calibri"/>
                <a:cs typeface="Calibri"/>
              </a:rPr>
              <a:t> </a:t>
            </a:r>
            <a:r>
              <a:rPr sz="3200" dirty="0">
                <a:solidFill>
                  <a:srgbClr val="FFFFFF"/>
                </a:solidFill>
                <a:latin typeface="Calibri"/>
                <a:cs typeface="Calibri"/>
              </a:rPr>
              <a:t>with</a:t>
            </a:r>
            <a:r>
              <a:rPr sz="3200" spc="-70" dirty="0">
                <a:solidFill>
                  <a:srgbClr val="FFFFFF"/>
                </a:solidFill>
                <a:latin typeface="Calibri"/>
                <a:cs typeface="Calibri"/>
              </a:rPr>
              <a:t> </a:t>
            </a:r>
            <a:r>
              <a:rPr sz="3200" dirty="0">
                <a:solidFill>
                  <a:srgbClr val="FFFFFF"/>
                </a:solidFill>
                <a:latin typeface="Calibri"/>
                <a:cs typeface="Calibri"/>
              </a:rPr>
              <a:t>your</a:t>
            </a:r>
            <a:r>
              <a:rPr sz="3200" spc="-70" dirty="0">
                <a:solidFill>
                  <a:srgbClr val="FFFFFF"/>
                </a:solidFill>
                <a:latin typeface="Calibri"/>
                <a:cs typeface="Calibri"/>
              </a:rPr>
              <a:t> </a:t>
            </a:r>
            <a:r>
              <a:rPr sz="3200" dirty="0">
                <a:solidFill>
                  <a:srgbClr val="FFFFFF"/>
                </a:solidFill>
                <a:latin typeface="Calibri"/>
                <a:cs typeface="Calibri"/>
              </a:rPr>
              <a:t>child</a:t>
            </a:r>
            <a:r>
              <a:rPr sz="3200" spc="-70" dirty="0">
                <a:solidFill>
                  <a:srgbClr val="FFFFFF"/>
                </a:solidFill>
                <a:latin typeface="Calibri"/>
                <a:cs typeface="Calibri"/>
              </a:rPr>
              <a:t> </a:t>
            </a:r>
            <a:r>
              <a:rPr sz="3200" dirty="0">
                <a:solidFill>
                  <a:srgbClr val="FFFFFF"/>
                </a:solidFill>
                <a:latin typeface="Calibri"/>
                <a:cs typeface="Calibri"/>
              </a:rPr>
              <a:t>to</a:t>
            </a:r>
            <a:r>
              <a:rPr sz="3200" spc="-65" dirty="0">
                <a:solidFill>
                  <a:srgbClr val="FFFFFF"/>
                </a:solidFill>
                <a:latin typeface="Calibri"/>
                <a:cs typeface="Calibri"/>
              </a:rPr>
              <a:t> </a:t>
            </a:r>
            <a:r>
              <a:rPr sz="3200" dirty="0">
                <a:solidFill>
                  <a:srgbClr val="FFFFFF"/>
                </a:solidFill>
                <a:latin typeface="Calibri"/>
                <a:cs typeface="Calibri"/>
              </a:rPr>
              <a:t>help</a:t>
            </a:r>
            <a:r>
              <a:rPr sz="3200" spc="-75" dirty="0">
                <a:solidFill>
                  <a:srgbClr val="FFFFFF"/>
                </a:solidFill>
                <a:latin typeface="Calibri"/>
                <a:cs typeface="Calibri"/>
              </a:rPr>
              <a:t> </a:t>
            </a:r>
            <a:r>
              <a:rPr sz="3200" spc="-20" dirty="0">
                <a:solidFill>
                  <a:srgbClr val="FFFFFF"/>
                </a:solidFill>
                <a:latin typeface="Calibri"/>
                <a:cs typeface="Calibri"/>
              </a:rPr>
              <a:t>them understand</a:t>
            </a:r>
            <a:r>
              <a:rPr sz="3200" spc="-55" dirty="0">
                <a:solidFill>
                  <a:srgbClr val="FFFFFF"/>
                </a:solidFill>
                <a:latin typeface="Calibri"/>
                <a:cs typeface="Calibri"/>
              </a:rPr>
              <a:t> </a:t>
            </a:r>
            <a:r>
              <a:rPr sz="3200" dirty="0">
                <a:solidFill>
                  <a:srgbClr val="FFFFFF"/>
                </a:solidFill>
                <a:latin typeface="Calibri"/>
                <a:cs typeface="Calibri"/>
              </a:rPr>
              <a:t>what</a:t>
            </a:r>
            <a:r>
              <a:rPr sz="3200" spc="-85" dirty="0">
                <a:solidFill>
                  <a:srgbClr val="FFFFFF"/>
                </a:solidFill>
                <a:latin typeface="Calibri"/>
                <a:cs typeface="Calibri"/>
              </a:rPr>
              <a:t> </a:t>
            </a:r>
            <a:r>
              <a:rPr sz="3200" dirty="0">
                <a:solidFill>
                  <a:srgbClr val="FFFFFF"/>
                </a:solidFill>
                <a:latin typeface="Calibri"/>
                <a:cs typeface="Calibri"/>
              </a:rPr>
              <a:t>to</a:t>
            </a:r>
            <a:r>
              <a:rPr sz="3200" spc="-80" dirty="0">
                <a:solidFill>
                  <a:srgbClr val="FFFFFF"/>
                </a:solidFill>
                <a:latin typeface="Calibri"/>
                <a:cs typeface="Calibri"/>
              </a:rPr>
              <a:t> </a:t>
            </a:r>
            <a:r>
              <a:rPr sz="3200" dirty="0">
                <a:solidFill>
                  <a:srgbClr val="FFFFFF"/>
                </a:solidFill>
                <a:latin typeface="Calibri"/>
                <a:cs typeface="Calibri"/>
              </a:rPr>
              <a:t>expect</a:t>
            </a:r>
            <a:r>
              <a:rPr sz="3200" spc="-100" dirty="0">
                <a:solidFill>
                  <a:srgbClr val="FFFFFF"/>
                </a:solidFill>
                <a:latin typeface="Calibri"/>
                <a:cs typeface="Calibri"/>
              </a:rPr>
              <a:t> </a:t>
            </a:r>
            <a:r>
              <a:rPr sz="3200" dirty="0">
                <a:solidFill>
                  <a:srgbClr val="FFFFFF"/>
                </a:solidFill>
                <a:latin typeface="Calibri"/>
                <a:cs typeface="Calibri"/>
              </a:rPr>
              <a:t>when</a:t>
            </a:r>
            <a:r>
              <a:rPr sz="3200" spc="-85" dirty="0">
                <a:solidFill>
                  <a:srgbClr val="FFFFFF"/>
                </a:solidFill>
                <a:latin typeface="Calibri"/>
                <a:cs typeface="Calibri"/>
              </a:rPr>
              <a:t> </a:t>
            </a:r>
            <a:r>
              <a:rPr sz="3200" dirty="0">
                <a:solidFill>
                  <a:srgbClr val="FFFFFF"/>
                </a:solidFill>
                <a:latin typeface="Calibri"/>
                <a:cs typeface="Calibri"/>
              </a:rPr>
              <a:t>starting</a:t>
            </a:r>
            <a:r>
              <a:rPr sz="3200" spc="-60" dirty="0">
                <a:solidFill>
                  <a:srgbClr val="FFFFFF"/>
                </a:solidFill>
                <a:latin typeface="Calibri"/>
                <a:cs typeface="Calibri"/>
              </a:rPr>
              <a:t> </a:t>
            </a:r>
            <a:r>
              <a:rPr sz="3200" spc="-10" dirty="0">
                <a:solidFill>
                  <a:srgbClr val="FFFFFF"/>
                </a:solidFill>
                <a:latin typeface="Calibri"/>
                <a:cs typeface="Calibri"/>
              </a:rPr>
              <a:t>school.</a:t>
            </a:r>
            <a:endParaRPr sz="3200" dirty="0">
              <a:latin typeface="Calibri"/>
              <a:cs typeface="Calibri"/>
            </a:endParaRPr>
          </a:p>
        </p:txBody>
      </p:sp>
      <p:pic>
        <p:nvPicPr>
          <p:cNvPr id="5" name="object 5"/>
          <p:cNvPicPr/>
          <p:nvPr/>
        </p:nvPicPr>
        <p:blipFill>
          <a:blip r:embed="rId2" cstate="print"/>
          <a:stretch>
            <a:fillRect/>
          </a:stretch>
        </p:blipFill>
        <p:spPr>
          <a:xfrm>
            <a:off x="6919671" y="5447704"/>
            <a:ext cx="1885188" cy="1235963"/>
          </a:xfrm>
          <a:prstGeom prst="rect">
            <a:avLst/>
          </a:prstGeom>
        </p:spPr>
      </p:pic>
      <p:pic>
        <p:nvPicPr>
          <p:cNvPr id="6" name="Picture 5">
            <a:extLst>
              <a:ext uri="{FF2B5EF4-FFF2-40B4-BE49-F238E27FC236}">
                <a16:creationId xmlns:a16="http://schemas.microsoft.com/office/drawing/2014/main" id="{1ECBE71F-2909-4B3F-A29D-BC99E05084FF}"/>
              </a:ext>
            </a:extLst>
          </p:cNvPr>
          <p:cNvPicPr/>
          <p:nvPr/>
        </p:nvPicPr>
        <p:blipFill>
          <a:blip r:embed="rId3">
            <a:extLst>
              <a:ext uri="{28A0092B-C50C-407E-A947-70E740481C1C}">
                <a14:useLocalDpi xmlns:a14="http://schemas.microsoft.com/office/drawing/2010/main" val="0"/>
              </a:ext>
            </a:extLst>
          </a:blip>
          <a:stretch>
            <a:fillRect/>
          </a:stretch>
        </p:blipFill>
        <p:spPr>
          <a:xfrm>
            <a:off x="8100009" y="174333"/>
            <a:ext cx="704850" cy="7543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t>In</a:t>
            </a:r>
            <a:r>
              <a:rPr spc="-50" dirty="0"/>
              <a:t> </a:t>
            </a:r>
            <a:r>
              <a:rPr dirty="0"/>
              <a:t>the</a:t>
            </a:r>
            <a:r>
              <a:rPr spc="-40" dirty="0"/>
              <a:t> </a:t>
            </a:r>
            <a:r>
              <a:rPr dirty="0"/>
              <a:t>months</a:t>
            </a:r>
            <a:r>
              <a:rPr spc="-45" dirty="0"/>
              <a:t> </a:t>
            </a:r>
            <a:r>
              <a:rPr dirty="0"/>
              <a:t>leading</a:t>
            </a:r>
            <a:r>
              <a:rPr spc="-55" dirty="0"/>
              <a:t> </a:t>
            </a:r>
            <a:r>
              <a:rPr dirty="0"/>
              <a:t>up</a:t>
            </a:r>
            <a:r>
              <a:rPr spc="-45" dirty="0"/>
              <a:t> </a:t>
            </a:r>
            <a:r>
              <a:rPr dirty="0"/>
              <a:t>to</a:t>
            </a:r>
            <a:r>
              <a:rPr spc="-45" dirty="0"/>
              <a:t> </a:t>
            </a:r>
            <a:r>
              <a:rPr spc="-10" dirty="0"/>
              <a:t>school…</a:t>
            </a:r>
          </a:p>
        </p:txBody>
      </p:sp>
      <p:sp>
        <p:nvSpPr>
          <p:cNvPr id="4" name="object 4"/>
          <p:cNvSpPr txBox="1"/>
          <p:nvPr/>
        </p:nvSpPr>
        <p:spPr>
          <a:xfrm>
            <a:off x="447243" y="1460957"/>
            <a:ext cx="7320915" cy="4444807"/>
          </a:xfrm>
          <a:prstGeom prst="rect">
            <a:avLst/>
          </a:prstGeom>
        </p:spPr>
        <p:txBody>
          <a:bodyPr vert="horz" wrap="square" lIns="0" tIns="12700" rIns="0" bIns="0" rtlCol="0">
            <a:spAutoFit/>
          </a:bodyPr>
          <a:lstStyle/>
          <a:p>
            <a:pPr marL="469265" indent="-456565">
              <a:lnSpc>
                <a:spcPct val="100000"/>
              </a:lnSpc>
              <a:spcBef>
                <a:spcPts val="100"/>
              </a:spcBef>
              <a:buFont typeface="Arial"/>
              <a:buChar char="•"/>
              <a:tabLst>
                <a:tab pos="469265" algn="l"/>
              </a:tabLst>
            </a:pPr>
            <a:r>
              <a:rPr sz="2400" spc="-35" dirty="0">
                <a:solidFill>
                  <a:srgbClr val="FFFFFF"/>
                </a:solidFill>
                <a:latin typeface="Calibri"/>
                <a:cs typeface="Calibri"/>
              </a:rPr>
              <a:t>Talk </a:t>
            </a:r>
            <a:r>
              <a:rPr sz="2400" dirty="0">
                <a:solidFill>
                  <a:srgbClr val="FFFFFF"/>
                </a:solidFill>
                <a:latin typeface="Calibri"/>
                <a:cs typeface="Calibri"/>
              </a:rPr>
              <a:t>about</a:t>
            </a:r>
            <a:r>
              <a:rPr sz="2400" spc="-35" dirty="0">
                <a:solidFill>
                  <a:srgbClr val="FFFFFF"/>
                </a:solidFill>
                <a:latin typeface="Calibri"/>
                <a:cs typeface="Calibri"/>
              </a:rPr>
              <a:t> </a:t>
            </a:r>
            <a:r>
              <a:rPr sz="2400" dirty="0">
                <a:solidFill>
                  <a:srgbClr val="FFFFFF"/>
                </a:solidFill>
                <a:latin typeface="Calibri"/>
                <a:cs typeface="Calibri"/>
              </a:rPr>
              <a:t>the</a:t>
            </a:r>
            <a:r>
              <a:rPr sz="2400" spc="-35" dirty="0">
                <a:solidFill>
                  <a:srgbClr val="FFFFFF"/>
                </a:solidFill>
                <a:latin typeface="Calibri"/>
                <a:cs typeface="Calibri"/>
              </a:rPr>
              <a:t> </a:t>
            </a:r>
            <a:r>
              <a:rPr sz="2400" dirty="0">
                <a:solidFill>
                  <a:srgbClr val="FFFFFF"/>
                </a:solidFill>
                <a:latin typeface="Calibri"/>
                <a:cs typeface="Calibri"/>
              </a:rPr>
              <a:t>fun</a:t>
            </a:r>
            <a:r>
              <a:rPr sz="2400" spc="-35" dirty="0">
                <a:solidFill>
                  <a:srgbClr val="FFFFFF"/>
                </a:solidFill>
                <a:latin typeface="Calibri"/>
                <a:cs typeface="Calibri"/>
              </a:rPr>
              <a:t> </a:t>
            </a:r>
            <a:r>
              <a:rPr sz="2400" dirty="0">
                <a:solidFill>
                  <a:srgbClr val="FFFFFF"/>
                </a:solidFill>
                <a:latin typeface="Calibri"/>
                <a:cs typeface="Calibri"/>
              </a:rPr>
              <a:t>things</a:t>
            </a:r>
            <a:r>
              <a:rPr sz="2400" spc="-55" dirty="0">
                <a:solidFill>
                  <a:srgbClr val="FFFFFF"/>
                </a:solidFill>
                <a:latin typeface="Calibri"/>
                <a:cs typeface="Calibri"/>
              </a:rPr>
              <a:t> </a:t>
            </a:r>
            <a:r>
              <a:rPr sz="2400" dirty="0">
                <a:solidFill>
                  <a:srgbClr val="FFFFFF"/>
                </a:solidFill>
                <a:latin typeface="Calibri"/>
                <a:cs typeface="Calibri"/>
              </a:rPr>
              <a:t>that</a:t>
            </a:r>
            <a:r>
              <a:rPr sz="2400" spc="-35" dirty="0">
                <a:solidFill>
                  <a:srgbClr val="FFFFFF"/>
                </a:solidFill>
                <a:latin typeface="Calibri"/>
                <a:cs typeface="Calibri"/>
              </a:rPr>
              <a:t> </a:t>
            </a:r>
            <a:r>
              <a:rPr sz="2400" dirty="0">
                <a:solidFill>
                  <a:srgbClr val="FFFFFF"/>
                </a:solidFill>
                <a:latin typeface="Calibri"/>
                <a:cs typeface="Calibri"/>
              </a:rPr>
              <a:t>will</a:t>
            </a:r>
            <a:r>
              <a:rPr sz="2400" spc="-55" dirty="0">
                <a:solidFill>
                  <a:srgbClr val="FFFFFF"/>
                </a:solidFill>
                <a:latin typeface="Calibri"/>
                <a:cs typeface="Calibri"/>
              </a:rPr>
              <a:t> </a:t>
            </a:r>
            <a:r>
              <a:rPr sz="2400" dirty="0">
                <a:solidFill>
                  <a:srgbClr val="FFFFFF"/>
                </a:solidFill>
                <a:latin typeface="Calibri"/>
                <a:cs typeface="Calibri"/>
              </a:rPr>
              <a:t>happen</a:t>
            </a:r>
            <a:r>
              <a:rPr sz="2400" spc="-35" dirty="0">
                <a:solidFill>
                  <a:srgbClr val="FFFFFF"/>
                </a:solidFill>
                <a:latin typeface="Calibri"/>
                <a:cs typeface="Calibri"/>
              </a:rPr>
              <a:t> </a:t>
            </a:r>
            <a:r>
              <a:rPr sz="2400" dirty="0">
                <a:solidFill>
                  <a:srgbClr val="FFFFFF"/>
                </a:solidFill>
                <a:latin typeface="Calibri"/>
                <a:cs typeface="Calibri"/>
              </a:rPr>
              <a:t>at</a:t>
            </a:r>
            <a:r>
              <a:rPr sz="2400" spc="-55" dirty="0">
                <a:solidFill>
                  <a:srgbClr val="FFFFFF"/>
                </a:solidFill>
                <a:latin typeface="Calibri"/>
                <a:cs typeface="Calibri"/>
              </a:rPr>
              <a:t> </a:t>
            </a:r>
            <a:r>
              <a:rPr sz="2400" spc="-10" dirty="0">
                <a:solidFill>
                  <a:srgbClr val="FFFFFF"/>
                </a:solidFill>
                <a:latin typeface="Calibri"/>
                <a:cs typeface="Calibri"/>
              </a:rPr>
              <a:t>school</a:t>
            </a:r>
            <a:endParaRPr sz="2400" dirty="0">
              <a:latin typeface="Calibri"/>
              <a:cs typeface="Calibri"/>
            </a:endParaRPr>
          </a:p>
          <a:p>
            <a:pPr marL="469265">
              <a:lnSpc>
                <a:spcPct val="100000"/>
              </a:lnSpc>
              <a:spcBef>
                <a:spcPts val="5"/>
              </a:spcBef>
            </a:pPr>
            <a:r>
              <a:rPr sz="2400" dirty="0">
                <a:solidFill>
                  <a:srgbClr val="FFFFFF"/>
                </a:solidFill>
                <a:latin typeface="Calibri"/>
                <a:cs typeface="Calibri"/>
              </a:rPr>
              <a:t>e.g.</a:t>
            </a:r>
            <a:r>
              <a:rPr sz="2400" spc="-65" dirty="0">
                <a:solidFill>
                  <a:srgbClr val="FFFFFF"/>
                </a:solidFill>
                <a:latin typeface="Calibri"/>
                <a:cs typeface="Calibri"/>
              </a:rPr>
              <a:t> </a:t>
            </a:r>
            <a:r>
              <a:rPr sz="2400" dirty="0">
                <a:solidFill>
                  <a:srgbClr val="FFFFFF"/>
                </a:solidFill>
                <a:latin typeface="Calibri"/>
                <a:cs typeface="Calibri"/>
              </a:rPr>
              <a:t>playing</a:t>
            </a:r>
            <a:r>
              <a:rPr sz="2400" spc="-65" dirty="0">
                <a:solidFill>
                  <a:srgbClr val="FFFFFF"/>
                </a:solidFill>
                <a:latin typeface="Calibri"/>
                <a:cs typeface="Calibri"/>
              </a:rPr>
              <a:t> </a:t>
            </a:r>
            <a:r>
              <a:rPr sz="2400" dirty="0">
                <a:solidFill>
                  <a:srgbClr val="FFFFFF"/>
                </a:solidFill>
                <a:latin typeface="Calibri"/>
                <a:cs typeface="Calibri"/>
              </a:rPr>
              <a:t>with</a:t>
            </a:r>
            <a:r>
              <a:rPr sz="2400" spc="-65" dirty="0">
                <a:solidFill>
                  <a:srgbClr val="FFFFFF"/>
                </a:solidFill>
                <a:latin typeface="Calibri"/>
                <a:cs typeface="Calibri"/>
              </a:rPr>
              <a:t> </a:t>
            </a:r>
            <a:r>
              <a:rPr sz="2400" dirty="0">
                <a:solidFill>
                  <a:srgbClr val="FFFFFF"/>
                </a:solidFill>
                <a:latin typeface="Calibri"/>
                <a:cs typeface="Calibri"/>
              </a:rPr>
              <a:t>friends,</a:t>
            </a:r>
            <a:r>
              <a:rPr sz="2400" spc="-45" dirty="0">
                <a:solidFill>
                  <a:srgbClr val="FFFFFF"/>
                </a:solidFill>
                <a:latin typeface="Calibri"/>
                <a:cs typeface="Calibri"/>
              </a:rPr>
              <a:t> </a:t>
            </a:r>
            <a:r>
              <a:rPr sz="2400" dirty="0">
                <a:solidFill>
                  <a:srgbClr val="FFFFFF"/>
                </a:solidFill>
                <a:latin typeface="Calibri"/>
                <a:cs typeface="Calibri"/>
              </a:rPr>
              <a:t>painting,</a:t>
            </a:r>
            <a:r>
              <a:rPr sz="2400" spc="-60" dirty="0">
                <a:solidFill>
                  <a:srgbClr val="FFFFFF"/>
                </a:solidFill>
                <a:latin typeface="Calibri"/>
                <a:cs typeface="Calibri"/>
              </a:rPr>
              <a:t> </a:t>
            </a:r>
            <a:r>
              <a:rPr sz="2400" dirty="0">
                <a:solidFill>
                  <a:srgbClr val="FFFFFF"/>
                </a:solidFill>
                <a:latin typeface="Calibri"/>
                <a:cs typeface="Calibri"/>
              </a:rPr>
              <a:t>story</a:t>
            </a:r>
            <a:r>
              <a:rPr sz="2400" spc="-60" dirty="0">
                <a:solidFill>
                  <a:srgbClr val="FFFFFF"/>
                </a:solidFill>
                <a:latin typeface="Calibri"/>
                <a:cs typeface="Calibri"/>
              </a:rPr>
              <a:t> </a:t>
            </a:r>
            <a:r>
              <a:rPr sz="2400" spc="-10" dirty="0">
                <a:solidFill>
                  <a:srgbClr val="FFFFFF"/>
                </a:solidFill>
                <a:latin typeface="Calibri"/>
                <a:cs typeface="Calibri"/>
              </a:rPr>
              <a:t>time.</a:t>
            </a:r>
            <a:endParaRPr sz="2400" dirty="0">
              <a:latin typeface="Calibri"/>
              <a:cs typeface="Calibri"/>
            </a:endParaRPr>
          </a:p>
          <a:p>
            <a:pPr marL="537845" indent="-525145">
              <a:lnSpc>
                <a:spcPct val="100000"/>
              </a:lnSpc>
              <a:buFont typeface="Arial"/>
              <a:buChar char="•"/>
              <a:tabLst>
                <a:tab pos="537845" algn="l"/>
              </a:tabLst>
            </a:pPr>
            <a:r>
              <a:rPr sz="2400" dirty="0">
                <a:solidFill>
                  <a:srgbClr val="FFFFFF"/>
                </a:solidFill>
                <a:latin typeface="Calibri"/>
                <a:cs typeface="Calibri"/>
              </a:rPr>
              <a:t>Share</a:t>
            </a:r>
            <a:r>
              <a:rPr sz="2400" spc="-65" dirty="0">
                <a:solidFill>
                  <a:srgbClr val="FFFFFF"/>
                </a:solidFill>
                <a:latin typeface="Calibri"/>
                <a:cs typeface="Calibri"/>
              </a:rPr>
              <a:t> </a:t>
            </a:r>
            <a:r>
              <a:rPr sz="2400" dirty="0">
                <a:solidFill>
                  <a:srgbClr val="FFFFFF"/>
                </a:solidFill>
                <a:latin typeface="Calibri"/>
                <a:cs typeface="Calibri"/>
              </a:rPr>
              <a:t>photos</a:t>
            </a:r>
            <a:r>
              <a:rPr sz="2400" spc="-60" dirty="0">
                <a:solidFill>
                  <a:srgbClr val="FFFFFF"/>
                </a:solidFill>
                <a:latin typeface="Calibri"/>
                <a:cs typeface="Calibri"/>
              </a:rPr>
              <a:t> </a:t>
            </a:r>
            <a:r>
              <a:rPr sz="2400" dirty="0">
                <a:solidFill>
                  <a:srgbClr val="FFFFFF"/>
                </a:solidFill>
                <a:latin typeface="Calibri"/>
                <a:cs typeface="Calibri"/>
              </a:rPr>
              <a:t>from</a:t>
            </a:r>
            <a:r>
              <a:rPr sz="2400" spc="-75" dirty="0">
                <a:solidFill>
                  <a:srgbClr val="FFFFFF"/>
                </a:solidFill>
                <a:latin typeface="Calibri"/>
                <a:cs typeface="Calibri"/>
              </a:rPr>
              <a:t> </a:t>
            </a:r>
            <a:r>
              <a:rPr sz="2400" dirty="0">
                <a:solidFill>
                  <a:srgbClr val="FFFFFF"/>
                </a:solidFill>
                <a:latin typeface="Calibri"/>
                <a:cs typeface="Calibri"/>
              </a:rPr>
              <a:t>the</a:t>
            </a:r>
            <a:r>
              <a:rPr sz="2400" spc="-55" dirty="0">
                <a:solidFill>
                  <a:srgbClr val="FFFFFF"/>
                </a:solidFill>
                <a:latin typeface="Calibri"/>
                <a:cs typeface="Calibri"/>
              </a:rPr>
              <a:t> </a:t>
            </a:r>
            <a:r>
              <a:rPr sz="2400" spc="-10" dirty="0">
                <a:solidFill>
                  <a:srgbClr val="FFFFFF"/>
                </a:solidFill>
                <a:latin typeface="Calibri"/>
                <a:cs typeface="Calibri"/>
              </a:rPr>
              <a:t>school’s</a:t>
            </a:r>
            <a:r>
              <a:rPr sz="2400" spc="-55" dirty="0">
                <a:solidFill>
                  <a:srgbClr val="FFFFFF"/>
                </a:solidFill>
                <a:latin typeface="Calibri"/>
                <a:cs typeface="Calibri"/>
              </a:rPr>
              <a:t> </a:t>
            </a:r>
            <a:r>
              <a:rPr sz="2400" dirty="0">
                <a:solidFill>
                  <a:srgbClr val="FFFFFF"/>
                </a:solidFill>
                <a:latin typeface="Calibri"/>
                <a:cs typeface="Calibri"/>
              </a:rPr>
              <a:t>website</a:t>
            </a:r>
            <a:r>
              <a:rPr sz="2400" spc="-65" dirty="0">
                <a:solidFill>
                  <a:srgbClr val="FFFFFF"/>
                </a:solidFill>
                <a:latin typeface="Calibri"/>
                <a:cs typeface="Calibri"/>
              </a:rPr>
              <a:t> </a:t>
            </a:r>
            <a:r>
              <a:rPr sz="2400" dirty="0">
                <a:solidFill>
                  <a:srgbClr val="FFFFFF"/>
                </a:solidFill>
                <a:latin typeface="Calibri"/>
                <a:cs typeface="Calibri"/>
              </a:rPr>
              <a:t>to</a:t>
            </a:r>
            <a:r>
              <a:rPr sz="2400" spc="-65" dirty="0">
                <a:solidFill>
                  <a:srgbClr val="FFFFFF"/>
                </a:solidFill>
                <a:latin typeface="Calibri"/>
                <a:cs typeface="Calibri"/>
              </a:rPr>
              <a:t> </a:t>
            </a:r>
            <a:r>
              <a:rPr sz="2400" dirty="0">
                <a:solidFill>
                  <a:srgbClr val="FFFFFF"/>
                </a:solidFill>
                <a:latin typeface="Calibri"/>
                <a:cs typeface="Calibri"/>
              </a:rPr>
              <a:t>help</a:t>
            </a:r>
            <a:r>
              <a:rPr sz="2400" spc="-60" dirty="0">
                <a:solidFill>
                  <a:srgbClr val="FFFFFF"/>
                </a:solidFill>
                <a:latin typeface="Calibri"/>
                <a:cs typeface="Calibri"/>
              </a:rPr>
              <a:t> </a:t>
            </a:r>
            <a:r>
              <a:rPr sz="2400" spc="-20" dirty="0">
                <a:solidFill>
                  <a:srgbClr val="FFFFFF"/>
                </a:solidFill>
                <a:latin typeface="Calibri"/>
                <a:cs typeface="Calibri"/>
              </a:rPr>
              <a:t>your</a:t>
            </a:r>
            <a:endParaRPr sz="2400" dirty="0">
              <a:latin typeface="Calibri"/>
              <a:cs typeface="Calibri"/>
            </a:endParaRPr>
          </a:p>
          <a:p>
            <a:pPr marL="469265">
              <a:lnSpc>
                <a:spcPct val="100000"/>
              </a:lnSpc>
            </a:pPr>
            <a:r>
              <a:rPr sz="2400" dirty="0">
                <a:solidFill>
                  <a:srgbClr val="FFFFFF"/>
                </a:solidFill>
                <a:latin typeface="Calibri"/>
                <a:cs typeface="Calibri"/>
              </a:rPr>
              <a:t>child</a:t>
            </a:r>
            <a:r>
              <a:rPr sz="2400" spc="-55" dirty="0">
                <a:solidFill>
                  <a:srgbClr val="FFFFFF"/>
                </a:solidFill>
                <a:latin typeface="Calibri"/>
                <a:cs typeface="Calibri"/>
              </a:rPr>
              <a:t> </a:t>
            </a:r>
            <a:r>
              <a:rPr sz="2400" dirty="0">
                <a:solidFill>
                  <a:srgbClr val="FFFFFF"/>
                </a:solidFill>
                <a:latin typeface="Calibri"/>
                <a:cs typeface="Calibri"/>
              </a:rPr>
              <a:t>become</a:t>
            </a:r>
            <a:r>
              <a:rPr sz="2400" spc="-35" dirty="0">
                <a:solidFill>
                  <a:srgbClr val="FFFFFF"/>
                </a:solidFill>
                <a:latin typeface="Calibri"/>
                <a:cs typeface="Calibri"/>
              </a:rPr>
              <a:t> </a:t>
            </a:r>
            <a:r>
              <a:rPr sz="2400" dirty="0">
                <a:solidFill>
                  <a:srgbClr val="FFFFFF"/>
                </a:solidFill>
                <a:latin typeface="Calibri"/>
                <a:cs typeface="Calibri"/>
              </a:rPr>
              <a:t>familiar</a:t>
            </a:r>
            <a:r>
              <a:rPr sz="2400" spc="-60" dirty="0">
                <a:solidFill>
                  <a:srgbClr val="FFFFFF"/>
                </a:solidFill>
                <a:latin typeface="Calibri"/>
                <a:cs typeface="Calibri"/>
              </a:rPr>
              <a:t> </a:t>
            </a:r>
            <a:r>
              <a:rPr sz="2400" dirty="0">
                <a:solidFill>
                  <a:srgbClr val="FFFFFF"/>
                </a:solidFill>
                <a:latin typeface="Calibri"/>
                <a:cs typeface="Calibri"/>
              </a:rPr>
              <a:t>with</a:t>
            </a:r>
            <a:r>
              <a:rPr sz="2400" spc="-60" dirty="0">
                <a:solidFill>
                  <a:srgbClr val="FFFFFF"/>
                </a:solidFill>
                <a:latin typeface="Calibri"/>
                <a:cs typeface="Calibri"/>
              </a:rPr>
              <a:t> </a:t>
            </a:r>
            <a:r>
              <a:rPr sz="2400" dirty="0">
                <a:solidFill>
                  <a:srgbClr val="FFFFFF"/>
                </a:solidFill>
                <a:latin typeface="Calibri"/>
                <a:cs typeface="Calibri"/>
              </a:rPr>
              <a:t>the</a:t>
            </a:r>
            <a:r>
              <a:rPr sz="2400" spc="-35" dirty="0">
                <a:solidFill>
                  <a:srgbClr val="FFFFFF"/>
                </a:solidFill>
                <a:latin typeface="Calibri"/>
                <a:cs typeface="Calibri"/>
              </a:rPr>
              <a:t> </a:t>
            </a:r>
            <a:r>
              <a:rPr sz="2400" spc="-10" dirty="0">
                <a:solidFill>
                  <a:srgbClr val="FFFFFF"/>
                </a:solidFill>
                <a:latin typeface="Calibri"/>
                <a:cs typeface="Calibri"/>
              </a:rPr>
              <a:t>school.</a:t>
            </a:r>
            <a:endParaRPr sz="2400" dirty="0">
              <a:latin typeface="Calibri"/>
              <a:cs typeface="Calibri"/>
            </a:endParaRPr>
          </a:p>
          <a:p>
            <a:pPr marL="469265" marR="5080" indent="-457200">
              <a:lnSpc>
                <a:spcPct val="100000"/>
              </a:lnSpc>
              <a:buFont typeface="Arial"/>
              <a:buChar char="•"/>
              <a:tabLst>
                <a:tab pos="469265" algn="l"/>
              </a:tabLst>
            </a:pPr>
            <a:r>
              <a:rPr sz="2400" dirty="0">
                <a:solidFill>
                  <a:srgbClr val="FFFFFF"/>
                </a:solidFill>
                <a:latin typeface="Calibri"/>
                <a:cs typeface="Calibri"/>
              </a:rPr>
              <a:t>Practise</a:t>
            </a:r>
            <a:r>
              <a:rPr sz="2400" spc="-45" dirty="0">
                <a:solidFill>
                  <a:srgbClr val="FFFFFF"/>
                </a:solidFill>
                <a:latin typeface="Calibri"/>
                <a:cs typeface="Calibri"/>
              </a:rPr>
              <a:t> </a:t>
            </a:r>
            <a:r>
              <a:rPr sz="2400" dirty="0">
                <a:solidFill>
                  <a:srgbClr val="FFFFFF"/>
                </a:solidFill>
                <a:latin typeface="Calibri"/>
                <a:cs typeface="Calibri"/>
              </a:rPr>
              <a:t>the</a:t>
            </a:r>
            <a:r>
              <a:rPr sz="2400" spc="-20" dirty="0">
                <a:solidFill>
                  <a:srgbClr val="FFFFFF"/>
                </a:solidFill>
                <a:latin typeface="Calibri"/>
                <a:cs typeface="Calibri"/>
              </a:rPr>
              <a:t> </a:t>
            </a:r>
            <a:r>
              <a:rPr sz="2400" dirty="0">
                <a:solidFill>
                  <a:srgbClr val="FFFFFF"/>
                </a:solidFill>
                <a:latin typeface="Calibri"/>
                <a:cs typeface="Calibri"/>
              </a:rPr>
              <a:t>school</a:t>
            </a:r>
            <a:r>
              <a:rPr sz="2400" spc="-25" dirty="0">
                <a:solidFill>
                  <a:srgbClr val="FFFFFF"/>
                </a:solidFill>
                <a:latin typeface="Calibri"/>
                <a:cs typeface="Calibri"/>
              </a:rPr>
              <a:t> </a:t>
            </a:r>
            <a:r>
              <a:rPr sz="2400" dirty="0">
                <a:solidFill>
                  <a:srgbClr val="FFFFFF"/>
                </a:solidFill>
                <a:latin typeface="Calibri"/>
                <a:cs typeface="Calibri"/>
              </a:rPr>
              <a:t>routine</a:t>
            </a:r>
            <a:r>
              <a:rPr sz="2400" spc="-35" dirty="0">
                <a:solidFill>
                  <a:srgbClr val="FFFFFF"/>
                </a:solidFill>
                <a:latin typeface="Calibri"/>
                <a:cs typeface="Calibri"/>
              </a:rPr>
              <a:t> </a:t>
            </a:r>
            <a:r>
              <a:rPr sz="2400" dirty="0">
                <a:solidFill>
                  <a:srgbClr val="FFFFFF"/>
                </a:solidFill>
                <a:latin typeface="Calibri"/>
                <a:cs typeface="Calibri"/>
              </a:rPr>
              <a:t>such</a:t>
            </a:r>
            <a:r>
              <a:rPr sz="2400" spc="-25" dirty="0">
                <a:solidFill>
                  <a:srgbClr val="FFFFFF"/>
                </a:solidFill>
                <a:latin typeface="Calibri"/>
                <a:cs typeface="Calibri"/>
              </a:rPr>
              <a:t> </a:t>
            </a:r>
            <a:r>
              <a:rPr sz="2400" dirty="0">
                <a:solidFill>
                  <a:srgbClr val="FFFFFF"/>
                </a:solidFill>
                <a:latin typeface="Calibri"/>
                <a:cs typeface="Calibri"/>
              </a:rPr>
              <a:t>as</a:t>
            </a:r>
            <a:r>
              <a:rPr sz="2400" spc="-25" dirty="0">
                <a:solidFill>
                  <a:srgbClr val="FFFFFF"/>
                </a:solidFill>
                <a:latin typeface="Calibri"/>
                <a:cs typeface="Calibri"/>
              </a:rPr>
              <a:t> </a:t>
            </a:r>
            <a:r>
              <a:rPr sz="2400" dirty="0">
                <a:solidFill>
                  <a:srgbClr val="FFFFFF"/>
                </a:solidFill>
                <a:latin typeface="Calibri"/>
                <a:cs typeface="Calibri"/>
              </a:rPr>
              <a:t>trying</a:t>
            </a:r>
            <a:r>
              <a:rPr sz="2400" spc="-50" dirty="0">
                <a:solidFill>
                  <a:srgbClr val="FFFFFF"/>
                </a:solidFill>
                <a:latin typeface="Calibri"/>
                <a:cs typeface="Calibri"/>
              </a:rPr>
              <a:t> </a:t>
            </a:r>
            <a:r>
              <a:rPr sz="2400" dirty="0">
                <a:solidFill>
                  <a:srgbClr val="FFFFFF"/>
                </a:solidFill>
                <a:latin typeface="Calibri"/>
                <a:cs typeface="Calibri"/>
              </a:rPr>
              <a:t>on</a:t>
            </a:r>
            <a:r>
              <a:rPr sz="2400" spc="-20" dirty="0">
                <a:solidFill>
                  <a:srgbClr val="FFFFFF"/>
                </a:solidFill>
                <a:latin typeface="Calibri"/>
                <a:cs typeface="Calibri"/>
              </a:rPr>
              <a:t> </a:t>
            </a:r>
            <a:r>
              <a:rPr sz="2400" spc="-10" dirty="0">
                <a:solidFill>
                  <a:srgbClr val="FFFFFF"/>
                </a:solidFill>
                <a:latin typeface="Calibri"/>
                <a:cs typeface="Calibri"/>
              </a:rPr>
              <a:t>uniform, travelling</a:t>
            </a:r>
            <a:r>
              <a:rPr sz="2400" spc="-65" dirty="0">
                <a:solidFill>
                  <a:srgbClr val="FFFFFF"/>
                </a:solidFill>
                <a:latin typeface="Calibri"/>
                <a:cs typeface="Calibri"/>
              </a:rPr>
              <a:t> </a:t>
            </a:r>
            <a:r>
              <a:rPr sz="2400" dirty="0">
                <a:solidFill>
                  <a:srgbClr val="FFFFFF"/>
                </a:solidFill>
                <a:latin typeface="Calibri"/>
                <a:cs typeface="Calibri"/>
              </a:rPr>
              <a:t>to</a:t>
            </a:r>
            <a:r>
              <a:rPr sz="2400" spc="-65" dirty="0">
                <a:solidFill>
                  <a:srgbClr val="FFFFFF"/>
                </a:solidFill>
                <a:latin typeface="Calibri"/>
                <a:cs typeface="Calibri"/>
              </a:rPr>
              <a:t> </a:t>
            </a:r>
            <a:r>
              <a:rPr sz="2400" dirty="0">
                <a:solidFill>
                  <a:srgbClr val="FFFFFF"/>
                </a:solidFill>
                <a:latin typeface="Calibri"/>
                <a:cs typeface="Calibri"/>
              </a:rPr>
              <a:t>school</a:t>
            </a:r>
            <a:r>
              <a:rPr sz="2400" spc="-40" dirty="0">
                <a:solidFill>
                  <a:srgbClr val="FFFFFF"/>
                </a:solidFill>
                <a:latin typeface="Calibri"/>
                <a:cs typeface="Calibri"/>
              </a:rPr>
              <a:t> </a:t>
            </a:r>
            <a:r>
              <a:rPr sz="2400" dirty="0">
                <a:solidFill>
                  <a:srgbClr val="FFFFFF"/>
                </a:solidFill>
                <a:latin typeface="Calibri"/>
                <a:cs typeface="Calibri"/>
              </a:rPr>
              <a:t>–</a:t>
            </a:r>
            <a:r>
              <a:rPr sz="2400" spc="-40" dirty="0">
                <a:solidFill>
                  <a:srgbClr val="FFFFFF"/>
                </a:solidFill>
                <a:latin typeface="Calibri"/>
                <a:cs typeface="Calibri"/>
              </a:rPr>
              <a:t> </a:t>
            </a:r>
            <a:r>
              <a:rPr sz="2400" dirty="0">
                <a:solidFill>
                  <a:srgbClr val="FFFFFF"/>
                </a:solidFill>
                <a:latin typeface="Calibri"/>
                <a:cs typeface="Calibri"/>
              </a:rPr>
              <a:t>supporting</a:t>
            </a:r>
            <a:r>
              <a:rPr sz="2400" spc="-40" dirty="0">
                <a:solidFill>
                  <a:srgbClr val="FFFFFF"/>
                </a:solidFill>
                <a:latin typeface="Calibri"/>
                <a:cs typeface="Calibri"/>
              </a:rPr>
              <a:t> </a:t>
            </a:r>
            <a:r>
              <a:rPr sz="2400" dirty="0">
                <a:solidFill>
                  <a:srgbClr val="FFFFFF"/>
                </a:solidFill>
                <a:latin typeface="Calibri"/>
                <a:cs typeface="Calibri"/>
              </a:rPr>
              <a:t>your</a:t>
            </a:r>
            <a:r>
              <a:rPr sz="2400" spc="-60" dirty="0">
                <a:solidFill>
                  <a:srgbClr val="FFFFFF"/>
                </a:solidFill>
                <a:latin typeface="Calibri"/>
                <a:cs typeface="Calibri"/>
              </a:rPr>
              <a:t> </a:t>
            </a:r>
            <a:r>
              <a:rPr sz="2400" dirty="0">
                <a:solidFill>
                  <a:srgbClr val="FFFFFF"/>
                </a:solidFill>
                <a:latin typeface="Calibri"/>
                <a:cs typeface="Calibri"/>
              </a:rPr>
              <a:t>child</a:t>
            </a:r>
            <a:r>
              <a:rPr sz="2400" spc="-45" dirty="0">
                <a:solidFill>
                  <a:srgbClr val="FFFFFF"/>
                </a:solidFill>
                <a:latin typeface="Calibri"/>
                <a:cs typeface="Calibri"/>
              </a:rPr>
              <a:t> </a:t>
            </a:r>
            <a:r>
              <a:rPr sz="2400" dirty="0">
                <a:solidFill>
                  <a:srgbClr val="FFFFFF"/>
                </a:solidFill>
                <a:latin typeface="Calibri"/>
                <a:cs typeface="Calibri"/>
              </a:rPr>
              <a:t>to</a:t>
            </a:r>
            <a:r>
              <a:rPr sz="2400" spc="-60" dirty="0">
                <a:solidFill>
                  <a:srgbClr val="FFFFFF"/>
                </a:solidFill>
                <a:latin typeface="Calibri"/>
                <a:cs typeface="Calibri"/>
              </a:rPr>
              <a:t> </a:t>
            </a:r>
            <a:r>
              <a:rPr sz="2400" dirty="0">
                <a:solidFill>
                  <a:srgbClr val="FFFFFF"/>
                </a:solidFill>
                <a:latin typeface="Calibri"/>
                <a:cs typeface="Calibri"/>
              </a:rPr>
              <a:t>dress</a:t>
            </a:r>
            <a:r>
              <a:rPr sz="2400" spc="-35" dirty="0">
                <a:solidFill>
                  <a:srgbClr val="FFFFFF"/>
                </a:solidFill>
                <a:latin typeface="Calibri"/>
                <a:cs typeface="Calibri"/>
              </a:rPr>
              <a:t> </a:t>
            </a:r>
            <a:r>
              <a:rPr sz="2400" spc="-25" dirty="0">
                <a:solidFill>
                  <a:srgbClr val="FFFFFF"/>
                </a:solidFill>
                <a:latin typeface="Calibri"/>
                <a:cs typeface="Calibri"/>
              </a:rPr>
              <a:t>and </a:t>
            </a:r>
            <a:r>
              <a:rPr sz="2400" dirty="0">
                <a:solidFill>
                  <a:srgbClr val="FFFFFF"/>
                </a:solidFill>
                <a:latin typeface="Calibri"/>
                <a:cs typeface="Calibri"/>
              </a:rPr>
              <a:t>undress</a:t>
            </a:r>
            <a:r>
              <a:rPr sz="2400" spc="-120" dirty="0">
                <a:solidFill>
                  <a:srgbClr val="FFFFFF"/>
                </a:solidFill>
                <a:latin typeface="Calibri"/>
                <a:cs typeface="Calibri"/>
              </a:rPr>
              <a:t> </a:t>
            </a:r>
            <a:r>
              <a:rPr sz="2400" spc="-10" dirty="0">
                <a:solidFill>
                  <a:srgbClr val="FFFFFF"/>
                </a:solidFill>
                <a:latin typeface="Calibri"/>
                <a:cs typeface="Calibri"/>
              </a:rPr>
              <a:t>independently.</a:t>
            </a:r>
            <a:endParaRPr sz="2400" dirty="0">
              <a:latin typeface="Calibri"/>
              <a:cs typeface="Calibri"/>
            </a:endParaRPr>
          </a:p>
          <a:p>
            <a:pPr marL="469265" indent="-456565">
              <a:lnSpc>
                <a:spcPct val="100000"/>
              </a:lnSpc>
              <a:buFont typeface="Arial"/>
              <a:buChar char="•"/>
              <a:tabLst>
                <a:tab pos="469265" algn="l"/>
              </a:tabLst>
            </a:pPr>
            <a:r>
              <a:rPr sz="2400" dirty="0">
                <a:solidFill>
                  <a:srgbClr val="FFFFFF"/>
                </a:solidFill>
                <a:latin typeface="Calibri"/>
                <a:cs typeface="Calibri"/>
              </a:rPr>
              <a:t>Read</a:t>
            </a:r>
            <a:r>
              <a:rPr sz="2400" spc="-55" dirty="0">
                <a:solidFill>
                  <a:srgbClr val="FFFFFF"/>
                </a:solidFill>
                <a:latin typeface="Calibri"/>
                <a:cs typeface="Calibri"/>
              </a:rPr>
              <a:t> </a:t>
            </a:r>
            <a:r>
              <a:rPr sz="2400" dirty="0">
                <a:solidFill>
                  <a:srgbClr val="FFFFFF"/>
                </a:solidFill>
                <a:latin typeface="Calibri"/>
                <a:cs typeface="Calibri"/>
              </a:rPr>
              <a:t>books</a:t>
            </a:r>
            <a:r>
              <a:rPr sz="2400" spc="-40" dirty="0">
                <a:solidFill>
                  <a:srgbClr val="FFFFFF"/>
                </a:solidFill>
                <a:latin typeface="Calibri"/>
                <a:cs typeface="Calibri"/>
              </a:rPr>
              <a:t> </a:t>
            </a:r>
            <a:r>
              <a:rPr sz="2400" spc="-10" dirty="0">
                <a:solidFill>
                  <a:srgbClr val="FFFFFF"/>
                </a:solidFill>
                <a:latin typeface="Calibri"/>
                <a:cs typeface="Calibri"/>
              </a:rPr>
              <a:t>together</a:t>
            </a:r>
            <a:r>
              <a:rPr sz="2400" spc="-65" dirty="0">
                <a:solidFill>
                  <a:srgbClr val="FFFFFF"/>
                </a:solidFill>
                <a:latin typeface="Calibri"/>
                <a:cs typeface="Calibri"/>
              </a:rPr>
              <a:t> </a:t>
            </a:r>
            <a:r>
              <a:rPr sz="2400" dirty="0">
                <a:solidFill>
                  <a:srgbClr val="FFFFFF"/>
                </a:solidFill>
                <a:latin typeface="Calibri"/>
                <a:cs typeface="Calibri"/>
              </a:rPr>
              <a:t>about</a:t>
            </a:r>
            <a:r>
              <a:rPr sz="2400" spc="-40" dirty="0">
                <a:solidFill>
                  <a:srgbClr val="FFFFFF"/>
                </a:solidFill>
                <a:latin typeface="Calibri"/>
                <a:cs typeface="Calibri"/>
              </a:rPr>
              <a:t> </a:t>
            </a:r>
            <a:r>
              <a:rPr sz="2400" dirty="0">
                <a:solidFill>
                  <a:srgbClr val="FFFFFF"/>
                </a:solidFill>
                <a:latin typeface="Calibri"/>
                <a:cs typeface="Calibri"/>
              </a:rPr>
              <a:t>school</a:t>
            </a:r>
            <a:r>
              <a:rPr sz="2400" spc="-45" dirty="0">
                <a:solidFill>
                  <a:srgbClr val="FFFFFF"/>
                </a:solidFill>
                <a:latin typeface="Calibri"/>
                <a:cs typeface="Calibri"/>
              </a:rPr>
              <a:t> </a:t>
            </a:r>
            <a:r>
              <a:rPr sz="2400" dirty="0">
                <a:solidFill>
                  <a:srgbClr val="FFFFFF"/>
                </a:solidFill>
                <a:latin typeface="Calibri"/>
                <a:cs typeface="Calibri"/>
              </a:rPr>
              <a:t>–</a:t>
            </a:r>
            <a:r>
              <a:rPr sz="2400" spc="-40" dirty="0">
                <a:solidFill>
                  <a:srgbClr val="FFFFFF"/>
                </a:solidFill>
                <a:latin typeface="Calibri"/>
                <a:cs typeface="Calibri"/>
              </a:rPr>
              <a:t> </a:t>
            </a:r>
            <a:r>
              <a:rPr sz="2400" dirty="0">
                <a:solidFill>
                  <a:srgbClr val="FFFFFF"/>
                </a:solidFill>
                <a:latin typeface="Calibri"/>
                <a:cs typeface="Calibri"/>
              </a:rPr>
              <a:t>you</a:t>
            </a:r>
            <a:r>
              <a:rPr sz="2400" spc="-65" dirty="0">
                <a:solidFill>
                  <a:srgbClr val="FFFFFF"/>
                </a:solidFill>
                <a:latin typeface="Calibri"/>
                <a:cs typeface="Calibri"/>
              </a:rPr>
              <a:t> </a:t>
            </a:r>
            <a:r>
              <a:rPr sz="2400" dirty="0">
                <a:solidFill>
                  <a:srgbClr val="FFFFFF"/>
                </a:solidFill>
                <a:latin typeface="Calibri"/>
                <a:cs typeface="Calibri"/>
              </a:rPr>
              <a:t>could</a:t>
            </a:r>
            <a:r>
              <a:rPr sz="2400" spc="-45" dirty="0">
                <a:solidFill>
                  <a:srgbClr val="FFFFFF"/>
                </a:solidFill>
                <a:latin typeface="Calibri"/>
                <a:cs typeface="Calibri"/>
              </a:rPr>
              <a:t> </a:t>
            </a:r>
            <a:r>
              <a:rPr sz="2400" spc="-10" dirty="0">
                <a:solidFill>
                  <a:srgbClr val="FFFFFF"/>
                </a:solidFill>
                <a:latin typeface="Calibri"/>
                <a:cs typeface="Calibri"/>
              </a:rPr>
              <a:t>visit</a:t>
            </a:r>
            <a:endParaRPr sz="2400" dirty="0">
              <a:latin typeface="Calibri"/>
              <a:cs typeface="Calibri"/>
            </a:endParaRPr>
          </a:p>
          <a:p>
            <a:pPr marL="469265">
              <a:lnSpc>
                <a:spcPct val="100000"/>
              </a:lnSpc>
              <a:spcBef>
                <a:spcPts val="5"/>
              </a:spcBef>
            </a:pPr>
            <a:r>
              <a:rPr sz="2400" dirty="0">
                <a:solidFill>
                  <a:srgbClr val="FFFFFF"/>
                </a:solidFill>
                <a:latin typeface="Calibri"/>
                <a:cs typeface="Calibri"/>
              </a:rPr>
              <a:t>your</a:t>
            </a:r>
            <a:r>
              <a:rPr sz="2400" spc="-70" dirty="0">
                <a:solidFill>
                  <a:srgbClr val="FFFFFF"/>
                </a:solidFill>
                <a:latin typeface="Calibri"/>
                <a:cs typeface="Calibri"/>
              </a:rPr>
              <a:t> </a:t>
            </a:r>
            <a:r>
              <a:rPr sz="2400" dirty="0">
                <a:solidFill>
                  <a:srgbClr val="FFFFFF"/>
                </a:solidFill>
                <a:latin typeface="Calibri"/>
                <a:cs typeface="Calibri"/>
              </a:rPr>
              <a:t>local</a:t>
            </a:r>
            <a:r>
              <a:rPr sz="2400" spc="-65" dirty="0">
                <a:solidFill>
                  <a:srgbClr val="FFFFFF"/>
                </a:solidFill>
                <a:latin typeface="Calibri"/>
                <a:cs typeface="Calibri"/>
              </a:rPr>
              <a:t> </a:t>
            </a:r>
            <a:r>
              <a:rPr sz="2400" dirty="0">
                <a:solidFill>
                  <a:srgbClr val="FFFFFF"/>
                </a:solidFill>
                <a:latin typeface="Calibri"/>
                <a:cs typeface="Calibri"/>
              </a:rPr>
              <a:t>library</a:t>
            </a:r>
            <a:r>
              <a:rPr sz="2400" spc="-60" dirty="0">
                <a:solidFill>
                  <a:srgbClr val="FFFFFF"/>
                </a:solidFill>
                <a:latin typeface="Calibri"/>
                <a:cs typeface="Calibri"/>
              </a:rPr>
              <a:t> </a:t>
            </a:r>
            <a:r>
              <a:rPr sz="2400" dirty="0">
                <a:solidFill>
                  <a:srgbClr val="FFFFFF"/>
                </a:solidFill>
                <a:latin typeface="Calibri"/>
                <a:cs typeface="Calibri"/>
              </a:rPr>
              <a:t>to</a:t>
            </a:r>
            <a:r>
              <a:rPr sz="2400" spc="-60" dirty="0">
                <a:solidFill>
                  <a:srgbClr val="FFFFFF"/>
                </a:solidFill>
                <a:latin typeface="Calibri"/>
                <a:cs typeface="Calibri"/>
              </a:rPr>
              <a:t> </a:t>
            </a:r>
            <a:r>
              <a:rPr sz="2400" dirty="0">
                <a:solidFill>
                  <a:srgbClr val="FFFFFF"/>
                </a:solidFill>
                <a:latin typeface="Calibri"/>
                <a:cs typeface="Calibri"/>
              </a:rPr>
              <a:t>find</a:t>
            </a:r>
            <a:r>
              <a:rPr sz="2400" spc="-55" dirty="0">
                <a:solidFill>
                  <a:srgbClr val="FFFFFF"/>
                </a:solidFill>
                <a:latin typeface="Calibri"/>
                <a:cs typeface="Calibri"/>
              </a:rPr>
              <a:t> </a:t>
            </a:r>
            <a:r>
              <a:rPr sz="2400" dirty="0">
                <a:solidFill>
                  <a:srgbClr val="FFFFFF"/>
                </a:solidFill>
                <a:latin typeface="Calibri"/>
                <a:cs typeface="Calibri"/>
              </a:rPr>
              <a:t>books</a:t>
            </a:r>
            <a:r>
              <a:rPr sz="2400" spc="-55" dirty="0">
                <a:solidFill>
                  <a:srgbClr val="FFFFFF"/>
                </a:solidFill>
                <a:latin typeface="Calibri"/>
                <a:cs typeface="Calibri"/>
              </a:rPr>
              <a:t> </a:t>
            </a:r>
            <a:r>
              <a:rPr sz="2400" dirty="0">
                <a:solidFill>
                  <a:srgbClr val="FFFFFF"/>
                </a:solidFill>
                <a:latin typeface="Calibri"/>
                <a:cs typeface="Calibri"/>
              </a:rPr>
              <a:t>here</a:t>
            </a:r>
            <a:r>
              <a:rPr sz="2400" spc="-50" dirty="0">
                <a:solidFill>
                  <a:srgbClr val="FFFFFF"/>
                </a:solidFill>
                <a:latin typeface="Calibri"/>
                <a:cs typeface="Calibri"/>
              </a:rPr>
              <a:t> </a:t>
            </a:r>
            <a:r>
              <a:rPr sz="2400" spc="-20" dirty="0">
                <a:solidFill>
                  <a:srgbClr val="FFFFFF"/>
                </a:solidFill>
                <a:latin typeface="Calibri"/>
                <a:cs typeface="Calibri"/>
              </a:rPr>
              <a:t>too.</a:t>
            </a:r>
            <a:endParaRPr lang="en-GB" sz="2400" spc="-20" dirty="0">
              <a:solidFill>
                <a:srgbClr val="FFFFFF"/>
              </a:solidFill>
              <a:latin typeface="Calibri"/>
              <a:cs typeface="Calibri"/>
            </a:endParaRPr>
          </a:p>
          <a:p>
            <a:pPr marL="469265" indent="-456565">
              <a:lnSpc>
                <a:spcPct val="100000"/>
              </a:lnSpc>
              <a:buFont typeface="Arial"/>
              <a:buChar char="•"/>
              <a:tabLst>
                <a:tab pos="469265" algn="l"/>
              </a:tabLst>
            </a:pPr>
            <a:r>
              <a:rPr sz="2400" spc="-20" dirty="0">
                <a:solidFill>
                  <a:srgbClr val="FFFFFF"/>
                </a:solidFill>
                <a:latin typeface="Calibri"/>
                <a:cs typeface="Calibri"/>
              </a:rPr>
              <a:t>Attend</a:t>
            </a:r>
            <a:r>
              <a:rPr sz="2400" spc="-60" dirty="0">
                <a:solidFill>
                  <a:srgbClr val="FFFFFF"/>
                </a:solidFill>
                <a:latin typeface="Calibri"/>
                <a:cs typeface="Calibri"/>
              </a:rPr>
              <a:t> </a:t>
            </a:r>
            <a:r>
              <a:rPr sz="2400" dirty="0">
                <a:solidFill>
                  <a:srgbClr val="FFFFFF"/>
                </a:solidFill>
                <a:latin typeface="Calibri"/>
                <a:cs typeface="Calibri"/>
              </a:rPr>
              <a:t>any</a:t>
            </a:r>
            <a:r>
              <a:rPr sz="2400" spc="-55" dirty="0">
                <a:solidFill>
                  <a:srgbClr val="FFFFFF"/>
                </a:solidFill>
                <a:latin typeface="Calibri"/>
                <a:cs typeface="Calibri"/>
              </a:rPr>
              <a:t> </a:t>
            </a:r>
            <a:r>
              <a:rPr sz="2400" dirty="0">
                <a:solidFill>
                  <a:srgbClr val="FFFFFF"/>
                </a:solidFill>
                <a:latin typeface="Calibri"/>
                <a:cs typeface="Calibri"/>
              </a:rPr>
              <a:t>transition</a:t>
            </a:r>
            <a:r>
              <a:rPr sz="2400" spc="-65" dirty="0">
                <a:solidFill>
                  <a:srgbClr val="FFFFFF"/>
                </a:solidFill>
                <a:latin typeface="Calibri"/>
                <a:cs typeface="Calibri"/>
              </a:rPr>
              <a:t> </a:t>
            </a:r>
            <a:r>
              <a:rPr sz="2400" dirty="0">
                <a:solidFill>
                  <a:srgbClr val="FFFFFF"/>
                </a:solidFill>
                <a:latin typeface="Calibri"/>
                <a:cs typeface="Calibri"/>
              </a:rPr>
              <a:t>days</a:t>
            </a:r>
            <a:r>
              <a:rPr sz="2400" spc="-45" dirty="0">
                <a:solidFill>
                  <a:srgbClr val="FFFFFF"/>
                </a:solidFill>
                <a:latin typeface="Calibri"/>
                <a:cs typeface="Calibri"/>
              </a:rPr>
              <a:t> </a:t>
            </a:r>
            <a:r>
              <a:rPr sz="2400" dirty="0">
                <a:solidFill>
                  <a:srgbClr val="FFFFFF"/>
                </a:solidFill>
                <a:latin typeface="Calibri"/>
                <a:cs typeface="Calibri"/>
              </a:rPr>
              <a:t>school</a:t>
            </a:r>
            <a:r>
              <a:rPr sz="2400" spc="-45" dirty="0">
                <a:solidFill>
                  <a:srgbClr val="FFFFFF"/>
                </a:solidFill>
                <a:latin typeface="Calibri"/>
                <a:cs typeface="Calibri"/>
              </a:rPr>
              <a:t> </a:t>
            </a:r>
            <a:r>
              <a:rPr sz="2400" dirty="0">
                <a:solidFill>
                  <a:srgbClr val="FFFFFF"/>
                </a:solidFill>
                <a:latin typeface="Calibri"/>
                <a:cs typeface="Calibri"/>
              </a:rPr>
              <a:t>has</a:t>
            </a:r>
            <a:r>
              <a:rPr sz="2400" spc="-55" dirty="0">
                <a:solidFill>
                  <a:srgbClr val="FFFFFF"/>
                </a:solidFill>
                <a:latin typeface="Calibri"/>
                <a:cs typeface="Calibri"/>
              </a:rPr>
              <a:t> </a:t>
            </a:r>
            <a:r>
              <a:rPr sz="2400" dirty="0">
                <a:solidFill>
                  <a:srgbClr val="FFFFFF"/>
                </a:solidFill>
                <a:latin typeface="Calibri"/>
                <a:cs typeface="Calibri"/>
              </a:rPr>
              <a:t>on</a:t>
            </a:r>
            <a:r>
              <a:rPr sz="2400" spc="-50" dirty="0">
                <a:solidFill>
                  <a:srgbClr val="FFFFFF"/>
                </a:solidFill>
                <a:latin typeface="Calibri"/>
                <a:cs typeface="Calibri"/>
              </a:rPr>
              <a:t> </a:t>
            </a:r>
            <a:r>
              <a:rPr sz="2400" dirty="0">
                <a:solidFill>
                  <a:srgbClr val="FFFFFF"/>
                </a:solidFill>
                <a:latin typeface="Calibri"/>
                <a:cs typeface="Calibri"/>
              </a:rPr>
              <a:t>so</a:t>
            </a:r>
            <a:r>
              <a:rPr sz="2400" spc="-60" dirty="0">
                <a:solidFill>
                  <a:srgbClr val="FFFFFF"/>
                </a:solidFill>
                <a:latin typeface="Calibri"/>
                <a:cs typeface="Calibri"/>
              </a:rPr>
              <a:t> </a:t>
            </a:r>
            <a:r>
              <a:rPr sz="2400" dirty="0">
                <a:solidFill>
                  <a:srgbClr val="FFFFFF"/>
                </a:solidFill>
                <a:latin typeface="Calibri"/>
                <a:cs typeface="Calibri"/>
              </a:rPr>
              <a:t>your</a:t>
            </a:r>
            <a:r>
              <a:rPr sz="2400" spc="-60" dirty="0">
                <a:solidFill>
                  <a:srgbClr val="FFFFFF"/>
                </a:solidFill>
                <a:latin typeface="Calibri"/>
                <a:cs typeface="Calibri"/>
              </a:rPr>
              <a:t> </a:t>
            </a:r>
            <a:r>
              <a:rPr sz="2400" spc="-10" dirty="0">
                <a:solidFill>
                  <a:srgbClr val="FFFFFF"/>
                </a:solidFill>
                <a:latin typeface="Calibri"/>
                <a:cs typeface="Calibri"/>
              </a:rPr>
              <a:t>child</a:t>
            </a:r>
            <a:endParaRPr sz="2400" dirty="0">
              <a:latin typeface="Calibri"/>
              <a:cs typeface="Calibri"/>
            </a:endParaRPr>
          </a:p>
          <a:p>
            <a:pPr marL="469265">
              <a:lnSpc>
                <a:spcPct val="100000"/>
              </a:lnSpc>
            </a:pPr>
            <a:r>
              <a:rPr sz="2400" dirty="0">
                <a:solidFill>
                  <a:srgbClr val="FFFFFF"/>
                </a:solidFill>
                <a:latin typeface="Calibri"/>
                <a:cs typeface="Calibri"/>
              </a:rPr>
              <a:t>is</a:t>
            </a:r>
            <a:r>
              <a:rPr sz="2400" spc="-55" dirty="0">
                <a:solidFill>
                  <a:srgbClr val="FFFFFF"/>
                </a:solidFill>
                <a:latin typeface="Calibri"/>
                <a:cs typeface="Calibri"/>
              </a:rPr>
              <a:t> </a:t>
            </a:r>
            <a:r>
              <a:rPr sz="2400" dirty="0">
                <a:solidFill>
                  <a:srgbClr val="FFFFFF"/>
                </a:solidFill>
                <a:latin typeface="Calibri"/>
                <a:cs typeface="Calibri"/>
              </a:rPr>
              <a:t>familiar</a:t>
            </a:r>
            <a:r>
              <a:rPr sz="2400" spc="-70" dirty="0">
                <a:solidFill>
                  <a:srgbClr val="FFFFFF"/>
                </a:solidFill>
                <a:latin typeface="Calibri"/>
                <a:cs typeface="Calibri"/>
              </a:rPr>
              <a:t> </a:t>
            </a:r>
            <a:r>
              <a:rPr sz="2400" dirty="0">
                <a:solidFill>
                  <a:srgbClr val="FFFFFF"/>
                </a:solidFill>
                <a:latin typeface="Calibri"/>
                <a:cs typeface="Calibri"/>
              </a:rPr>
              <a:t>with</a:t>
            </a:r>
            <a:r>
              <a:rPr sz="2400" spc="-50" dirty="0">
                <a:solidFill>
                  <a:srgbClr val="FFFFFF"/>
                </a:solidFill>
                <a:latin typeface="Calibri"/>
                <a:cs typeface="Calibri"/>
              </a:rPr>
              <a:t> </a:t>
            </a:r>
            <a:r>
              <a:rPr sz="2400" dirty="0">
                <a:solidFill>
                  <a:srgbClr val="FFFFFF"/>
                </a:solidFill>
                <a:latin typeface="Calibri"/>
                <a:cs typeface="Calibri"/>
              </a:rPr>
              <a:t>the</a:t>
            </a:r>
            <a:r>
              <a:rPr sz="2400" spc="-65" dirty="0">
                <a:solidFill>
                  <a:srgbClr val="FFFFFF"/>
                </a:solidFill>
                <a:latin typeface="Calibri"/>
                <a:cs typeface="Calibri"/>
              </a:rPr>
              <a:t> </a:t>
            </a:r>
            <a:r>
              <a:rPr sz="2400" dirty="0">
                <a:solidFill>
                  <a:srgbClr val="FFFFFF"/>
                </a:solidFill>
                <a:latin typeface="Calibri"/>
                <a:cs typeface="Calibri"/>
              </a:rPr>
              <a:t>school,</a:t>
            </a:r>
            <a:r>
              <a:rPr sz="2400" spc="-45" dirty="0">
                <a:solidFill>
                  <a:srgbClr val="FFFFFF"/>
                </a:solidFill>
                <a:latin typeface="Calibri"/>
                <a:cs typeface="Calibri"/>
              </a:rPr>
              <a:t> </a:t>
            </a:r>
            <a:r>
              <a:rPr sz="2400" dirty="0">
                <a:solidFill>
                  <a:srgbClr val="FFFFFF"/>
                </a:solidFill>
                <a:latin typeface="Calibri"/>
                <a:cs typeface="Calibri"/>
              </a:rPr>
              <a:t>staff</a:t>
            </a:r>
            <a:r>
              <a:rPr sz="2400" spc="-55" dirty="0">
                <a:solidFill>
                  <a:srgbClr val="FFFFFF"/>
                </a:solidFill>
                <a:latin typeface="Calibri"/>
                <a:cs typeface="Calibri"/>
              </a:rPr>
              <a:t> </a:t>
            </a:r>
            <a:r>
              <a:rPr sz="2400" dirty="0">
                <a:solidFill>
                  <a:srgbClr val="FFFFFF"/>
                </a:solidFill>
                <a:latin typeface="Calibri"/>
                <a:cs typeface="Calibri"/>
              </a:rPr>
              <a:t>and</a:t>
            </a:r>
            <a:r>
              <a:rPr sz="2400" spc="-50" dirty="0">
                <a:solidFill>
                  <a:srgbClr val="FFFFFF"/>
                </a:solidFill>
                <a:latin typeface="Calibri"/>
                <a:cs typeface="Calibri"/>
              </a:rPr>
              <a:t> </a:t>
            </a:r>
            <a:r>
              <a:rPr sz="2400" spc="-10" dirty="0">
                <a:solidFill>
                  <a:srgbClr val="FFFFFF"/>
                </a:solidFill>
                <a:latin typeface="Calibri"/>
                <a:cs typeface="Calibri"/>
              </a:rPr>
              <a:t>peers.</a:t>
            </a:r>
            <a:endParaRPr lang="en-GB" sz="2400" spc="-10" dirty="0">
              <a:solidFill>
                <a:srgbClr val="FFFFFF"/>
              </a:solidFill>
              <a:latin typeface="Calibri"/>
              <a:cs typeface="Calibri"/>
            </a:endParaRPr>
          </a:p>
          <a:p>
            <a:pPr marL="469265">
              <a:lnSpc>
                <a:spcPct val="100000"/>
              </a:lnSpc>
            </a:pPr>
            <a:endParaRPr sz="2400" dirty="0">
              <a:latin typeface="Calibri"/>
              <a:cs typeface="Calibri"/>
            </a:endParaRPr>
          </a:p>
        </p:txBody>
      </p:sp>
      <p:pic>
        <p:nvPicPr>
          <p:cNvPr id="5" name="Picture 4">
            <a:extLst>
              <a:ext uri="{FF2B5EF4-FFF2-40B4-BE49-F238E27FC236}">
                <a16:creationId xmlns:a16="http://schemas.microsoft.com/office/drawing/2014/main" id="{E5D337FA-F082-4674-A6D8-77DE1D2D6EB6}"/>
              </a:ext>
            </a:extLst>
          </p:cNvPr>
          <p:cNvPicPr>
            <a:picLocks noChangeAspect="1"/>
          </p:cNvPicPr>
          <p:nvPr/>
        </p:nvPicPr>
        <p:blipFill>
          <a:blip r:embed="rId2"/>
          <a:stretch>
            <a:fillRect/>
          </a:stretch>
        </p:blipFill>
        <p:spPr>
          <a:xfrm>
            <a:off x="6888116" y="5286639"/>
            <a:ext cx="1951084" cy="1372622"/>
          </a:xfrm>
          <a:prstGeom prst="rect">
            <a:avLst/>
          </a:prstGeom>
        </p:spPr>
      </p:pic>
      <p:pic>
        <p:nvPicPr>
          <p:cNvPr id="6" name="Picture 5">
            <a:extLst>
              <a:ext uri="{FF2B5EF4-FFF2-40B4-BE49-F238E27FC236}">
                <a16:creationId xmlns:a16="http://schemas.microsoft.com/office/drawing/2014/main" id="{74C423B5-6D92-4A60-9D7A-70256D3346BF}"/>
              </a:ext>
            </a:extLst>
          </p:cNvPr>
          <p:cNvPicPr/>
          <p:nvPr/>
        </p:nvPicPr>
        <p:blipFill>
          <a:blip r:embed="rId3">
            <a:extLst>
              <a:ext uri="{28A0092B-C50C-407E-A947-70E740481C1C}">
                <a14:useLocalDpi xmlns:a14="http://schemas.microsoft.com/office/drawing/2010/main" val="0"/>
              </a:ext>
            </a:extLst>
          </a:blip>
          <a:stretch>
            <a:fillRect/>
          </a:stretch>
        </p:blipFill>
        <p:spPr>
          <a:xfrm>
            <a:off x="8305800" y="76200"/>
            <a:ext cx="704850" cy="7543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5CB3C-34BC-446D-B332-B0A06CE7CC68}"/>
              </a:ext>
            </a:extLst>
          </p:cNvPr>
          <p:cNvSpPr>
            <a:spLocks noGrp="1"/>
          </p:cNvSpPr>
          <p:nvPr>
            <p:ph type="title"/>
          </p:nvPr>
        </p:nvSpPr>
        <p:spPr>
          <a:xfrm>
            <a:off x="278079" y="375615"/>
            <a:ext cx="7515225" cy="615553"/>
          </a:xfrm>
        </p:spPr>
        <p:txBody>
          <a:bodyPr/>
          <a:lstStyle/>
          <a:p>
            <a:r>
              <a:rPr lang="en-GB" sz="3200" dirty="0"/>
              <a:t>How to support children to be `school ready</a:t>
            </a:r>
            <a:r>
              <a:rPr lang="en-GB" dirty="0"/>
              <a:t>`</a:t>
            </a:r>
          </a:p>
        </p:txBody>
      </p:sp>
      <p:sp>
        <p:nvSpPr>
          <p:cNvPr id="3" name="Text Placeholder 2">
            <a:extLst>
              <a:ext uri="{FF2B5EF4-FFF2-40B4-BE49-F238E27FC236}">
                <a16:creationId xmlns:a16="http://schemas.microsoft.com/office/drawing/2014/main" id="{29FED335-7A32-4278-A77C-F2CFE853CCA5}"/>
              </a:ext>
            </a:extLst>
          </p:cNvPr>
          <p:cNvSpPr>
            <a:spLocks noGrp="1"/>
          </p:cNvSpPr>
          <p:nvPr>
            <p:ph type="body" idx="1"/>
          </p:nvPr>
        </p:nvSpPr>
        <p:spPr>
          <a:xfrm>
            <a:off x="474065" y="1552778"/>
            <a:ext cx="8270875" cy="5170646"/>
          </a:xfrm>
        </p:spPr>
        <p:txBody>
          <a:bodyPr/>
          <a:lstStyle/>
          <a:p>
            <a:r>
              <a:rPr lang="en-GB" dirty="0"/>
              <a:t>Encourage independence:</a:t>
            </a:r>
          </a:p>
          <a:p>
            <a:r>
              <a:rPr lang="en-GB" dirty="0"/>
              <a:t>• Practise dressing and undressing independently. Learn to do zips and buttons and put shoes and socks on and off. </a:t>
            </a:r>
          </a:p>
          <a:p>
            <a:r>
              <a:rPr lang="en-GB" dirty="0"/>
              <a:t>• Practice using the toilet independently, wiping themselves, flushing and washing hands. </a:t>
            </a:r>
          </a:p>
          <a:p>
            <a:r>
              <a:rPr lang="en-GB" dirty="0"/>
              <a:t>• Practice eating independently using knives, forks and spoons. </a:t>
            </a:r>
          </a:p>
          <a:p>
            <a:r>
              <a:rPr lang="en-GB" dirty="0"/>
              <a:t> • Encourage listening, paying attention and following instructions- Playing games, pretend role play, reading stories, cooking, arts and crafts all offer opportunities for children to practise these important skills.</a:t>
            </a:r>
          </a:p>
        </p:txBody>
      </p:sp>
      <p:pic>
        <p:nvPicPr>
          <p:cNvPr id="4" name="Picture 3">
            <a:extLst>
              <a:ext uri="{FF2B5EF4-FFF2-40B4-BE49-F238E27FC236}">
                <a16:creationId xmlns:a16="http://schemas.microsoft.com/office/drawing/2014/main" id="{9C4E2EDF-69D2-45AB-956A-A99CC5383CDB}"/>
              </a:ext>
            </a:extLst>
          </p:cNvPr>
          <p:cNvPicPr/>
          <p:nvPr/>
        </p:nvPicPr>
        <p:blipFill>
          <a:blip r:embed="rId2">
            <a:extLst>
              <a:ext uri="{28A0092B-C50C-407E-A947-70E740481C1C}">
                <a14:useLocalDpi xmlns:a14="http://schemas.microsoft.com/office/drawing/2010/main" val="0"/>
              </a:ext>
            </a:extLst>
          </a:blip>
          <a:stretch>
            <a:fillRect/>
          </a:stretch>
        </p:blipFill>
        <p:spPr>
          <a:xfrm>
            <a:off x="8173428" y="140403"/>
            <a:ext cx="704850" cy="754380"/>
          </a:xfrm>
          <a:prstGeom prst="rect">
            <a:avLst/>
          </a:prstGeom>
        </p:spPr>
      </p:pic>
    </p:spTree>
    <p:extLst>
      <p:ext uri="{BB962C8B-B14F-4D97-AF65-F5344CB8AC3E}">
        <p14:creationId xmlns:p14="http://schemas.microsoft.com/office/powerpoint/2010/main" val="471357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04A59-FC4E-48CE-9B17-11B0AD0AE968}"/>
              </a:ext>
            </a:extLst>
          </p:cNvPr>
          <p:cNvSpPr>
            <a:spLocks noGrp="1"/>
          </p:cNvSpPr>
          <p:nvPr>
            <p:ph type="title"/>
          </p:nvPr>
        </p:nvSpPr>
        <p:spPr/>
        <p:txBody>
          <a:bodyPr/>
          <a:lstStyle/>
          <a:p>
            <a:r>
              <a:rPr lang="en-GB" dirty="0"/>
              <a:t>Language development</a:t>
            </a:r>
          </a:p>
        </p:txBody>
      </p:sp>
      <p:sp>
        <p:nvSpPr>
          <p:cNvPr id="3" name="Text Placeholder 2">
            <a:extLst>
              <a:ext uri="{FF2B5EF4-FFF2-40B4-BE49-F238E27FC236}">
                <a16:creationId xmlns:a16="http://schemas.microsoft.com/office/drawing/2014/main" id="{28C546F7-949B-4863-B723-F76B435045C7}"/>
              </a:ext>
            </a:extLst>
          </p:cNvPr>
          <p:cNvSpPr>
            <a:spLocks noGrp="1"/>
          </p:cNvSpPr>
          <p:nvPr>
            <p:ph type="body" idx="1"/>
          </p:nvPr>
        </p:nvSpPr>
        <p:spPr>
          <a:xfrm>
            <a:off x="474065" y="904507"/>
            <a:ext cx="8270875" cy="5355312"/>
          </a:xfrm>
        </p:spPr>
        <p:txBody>
          <a:bodyPr/>
          <a:lstStyle/>
          <a:p>
            <a:endParaRPr lang="en-GB" sz="2000" dirty="0"/>
          </a:p>
          <a:p>
            <a:r>
              <a:rPr lang="en-GB" sz="2000" dirty="0"/>
              <a:t>Time to Talk: Engage in conversations and activities that promote speaking. Parents who just go about talking to their child about their daily activities expose their children to 1000-2000 words every hour! </a:t>
            </a:r>
          </a:p>
          <a:p>
            <a:r>
              <a:rPr lang="en-GB" sz="2000" dirty="0"/>
              <a:t>Encourage children to express their needs and feelings clearly, such as when they are hungry, tired or need help. </a:t>
            </a:r>
          </a:p>
          <a:p>
            <a:endParaRPr lang="en-GB" sz="2000" dirty="0"/>
          </a:p>
          <a:p>
            <a:r>
              <a:rPr lang="en-GB" sz="2000" dirty="0"/>
              <a:t>Encourage asking for help: If your child needs help with something they will need to ask an adult. </a:t>
            </a:r>
          </a:p>
          <a:p>
            <a:endParaRPr lang="en-GB" sz="2000" dirty="0"/>
          </a:p>
          <a:p>
            <a:r>
              <a:rPr lang="en-GB" sz="2000" dirty="0"/>
              <a:t>Encourage your child to speak in full sentences to communicate their needs to you rather than pointing or by you guessing. </a:t>
            </a:r>
          </a:p>
          <a:p>
            <a:endParaRPr lang="en-GB" sz="2000" dirty="0"/>
          </a:p>
          <a:p>
            <a:r>
              <a:rPr lang="en-GB" sz="2000" dirty="0"/>
              <a:t>It is really helpful for your child to be able to communicate their needs, e.g. if they are wet, need the toilet, are thirsty or hurt. </a:t>
            </a:r>
          </a:p>
          <a:p>
            <a:endParaRPr lang="en-GB" sz="2400" dirty="0"/>
          </a:p>
          <a:p>
            <a:endParaRPr lang="en-GB" sz="2400" dirty="0"/>
          </a:p>
        </p:txBody>
      </p:sp>
      <p:pic>
        <p:nvPicPr>
          <p:cNvPr id="4" name="Picture 3">
            <a:extLst>
              <a:ext uri="{FF2B5EF4-FFF2-40B4-BE49-F238E27FC236}">
                <a16:creationId xmlns:a16="http://schemas.microsoft.com/office/drawing/2014/main" id="{A797A50C-C529-4601-BE65-5606E28819BD}"/>
              </a:ext>
            </a:extLst>
          </p:cNvPr>
          <p:cNvPicPr/>
          <p:nvPr/>
        </p:nvPicPr>
        <p:blipFill>
          <a:blip r:embed="rId2">
            <a:extLst>
              <a:ext uri="{28A0092B-C50C-407E-A947-70E740481C1C}">
                <a14:useLocalDpi xmlns:a14="http://schemas.microsoft.com/office/drawing/2010/main" val="0"/>
              </a:ext>
            </a:extLst>
          </a:blip>
          <a:stretch>
            <a:fillRect/>
          </a:stretch>
        </p:blipFill>
        <p:spPr>
          <a:xfrm>
            <a:off x="8305800" y="150127"/>
            <a:ext cx="704850" cy="754380"/>
          </a:xfrm>
          <a:prstGeom prst="rect">
            <a:avLst/>
          </a:prstGeom>
        </p:spPr>
      </p:pic>
      <p:pic>
        <p:nvPicPr>
          <p:cNvPr id="5" name="Picture 4">
            <a:extLst>
              <a:ext uri="{FF2B5EF4-FFF2-40B4-BE49-F238E27FC236}">
                <a16:creationId xmlns:a16="http://schemas.microsoft.com/office/drawing/2014/main" id="{D7314CC6-C1A1-486D-B3B6-A46D4AF3E957}"/>
              </a:ext>
            </a:extLst>
          </p:cNvPr>
          <p:cNvPicPr>
            <a:picLocks noChangeAspect="1"/>
          </p:cNvPicPr>
          <p:nvPr/>
        </p:nvPicPr>
        <p:blipFill>
          <a:blip r:embed="rId3"/>
          <a:stretch>
            <a:fillRect/>
          </a:stretch>
        </p:blipFill>
        <p:spPr>
          <a:xfrm>
            <a:off x="7577306" y="5328184"/>
            <a:ext cx="1363620" cy="1460527"/>
          </a:xfrm>
          <a:prstGeom prst="rect">
            <a:avLst/>
          </a:prstGeom>
        </p:spPr>
      </p:pic>
    </p:spTree>
    <p:extLst>
      <p:ext uri="{BB962C8B-B14F-4D97-AF65-F5344CB8AC3E}">
        <p14:creationId xmlns:p14="http://schemas.microsoft.com/office/powerpoint/2010/main" val="1811754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2BA57-FF43-449B-8E5F-6C9B0B99F951}"/>
              </a:ext>
            </a:extLst>
          </p:cNvPr>
          <p:cNvSpPr>
            <a:spLocks noGrp="1"/>
          </p:cNvSpPr>
          <p:nvPr>
            <p:ph type="title"/>
          </p:nvPr>
        </p:nvSpPr>
        <p:spPr/>
        <p:txBody>
          <a:bodyPr/>
          <a:lstStyle/>
          <a:p>
            <a:r>
              <a:rPr lang="en-GB" dirty="0"/>
              <a:t>Physical Development</a:t>
            </a:r>
          </a:p>
        </p:txBody>
      </p:sp>
      <p:sp>
        <p:nvSpPr>
          <p:cNvPr id="3" name="Text Placeholder 2">
            <a:extLst>
              <a:ext uri="{FF2B5EF4-FFF2-40B4-BE49-F238E27FC236}">
                <a16:creationId xmlns:a16="http://schemas.microsoft.com/office/drawing/2014/main" id="{46B681E5-18E6-4BAB-A09D-5A3B150546A9}"/>
              </a:ext>
            </a:extLst>
          </p:cNvPr>
          <p:cNvSpPr>
            <a:spLocks noGrp="1"/>
          </p:cNvSpPr>
          <p:nvPr>
            <p:ph type="body" idx="1"/>
          </p:nvPr>
        </p:nvSpPr>
        <p:spPr>
          <a:xfrm>
            <a:off x="474065" y="1552778"/>
            <a:ext cx="8270875" cy="3816429"/>
          </a:xfrm>
        </p:spPr>
        <p:txBody>
          <a:bodyPr/>
          <a:lstStyle/>
          <a:p>
            <a:r>
              <a:rPr lang="en-GB" sz="2400" dirty="0"/>
              <a:t>Encourage Gross Motor Skills: Practice running, jumping and climbing. Visit the park, attempt the monkey bars, go swimming. Anything that encourages physical strength and co ordination is great.</a:t>
            </a:r>
          </a:p>
          <a:p>
            <a:endParaRPr lang="en-GB" dirty="0"/>
          </a:p>
          <a:p>
            <a:r>
              <a:rPr lang="en-GB" sz="2400" dirty="0"/>
              <a:t>Encourage fine motor skills : Help your child prepare for school by drawing, colouring, cutting, and writing their own name at home. Show them how to hold a pencil correctly and encourage this. Repeated actions like these will help them adjust and feel more confident for when they have to do the same in school.</a:t>
            </a:r>
          </a:p>
        </p:txBody>
      </p:sp>
      <p:pic>
        <p:nvPicPr>
          <p:cNvPr id="4" name="Picture 3">
            <a:extLst>
              <a:ext uri="{FF2B5EF4-FFF2-40B4-BE49-F238E27FC236}">
                <a16:creationId xmlns:a16="http://schemas.microsoft.com/office/drawing/2014/main" id="{A4124E73-E438-4657-9D99-092145EE5370}"/>
              </a:ext>
            </a:extLst>
          </p:cNvPr>
          <p:cNvPicPr/>
          <p:nvPr/>
        </p:nvPicPr>
        <p:blipFill>
          <a:blip r:embed="rId2">
            <a:extLst>
              <a:ext uri="{28A0092B-C50C-407E-A947-70E740481C1C}">
                <a14:useLocalDpi xmlns:a14="http://schemas.microsoft.com/office/drawing/2010/main" val="0"/>
              </a:ext>
            </a:extLst>
          </a:blip>
          <a:stretch>
            <a:fillRect/>
          </a:stretch>
        </p:blipFill>
        <p:spPr>
          <a:xfrm>
            <a:off x="8392515" y="150127"/>
            <a:ext cx="704850" cy="754380"/>
          </a:xfrm>
          <a:prstGeom prst="rect">
            <a:avLst/>
          </a:prstGeom>
        </p:spPr>
      </p:pic>
      <p:pic>
        <p:nvPicPr>
          <p:cNvPr id="5" name="Picture 4">
            <a:extLst>
              <a:ext uri="{FF2B5EF4-FFF2-40B4-BE49-F238E27FC236}">
                <a16:creationId xmlns:a16="http://schemas.microsoft.com/office/drawing/2014/main" id="{4545966A-DD97-480D-8240-DA1416F5F887}"/>
              </a:ext>
            </a:extLst>
          </p:cNvPr>
          <p:cNvPicPr>
            <a:picLocks noChangeAspect="1"/>
          </p:cNvPicPr>
          <p:nvPr/>
        </p:nvPicPr>
        <p:blipFill>
          <a:blip r:embed="rId3"/>
          <a:stretch>
            <a:fillRect/>
          </a:stretch>
        </p:blipFill>
        <p:spPr>
          <a:xfrm>
            <a:off x="7467600" y="5291331"/>
            <a:ext cx="1507135" cy="1416542"/>
          </a:xfrm>
          <a:prstGeom prst="rect">
            <a:avLst/>
          </a:prstGeom>
        </p:spPr>
      </p:pic>
    </p:spTree>
    <p:extLst>
      <p:ext uri="{BB962C8B-B14F-4D97-AF65-F5344CB8AC3E}">
        <p14:creationId xmlns:p14="http://schemas.microsoft.com/office/powerpoint/2010/main" val="4020532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DC4AC-7779-4898-AEEE-555487046C60}"/>
              </a:ext>
            </a:extLst>
          </p:cNvPr>
          <p:cNvSpPr>
            <a:spLocks noGrp="1"/>
          </p:cNvSpPr>
          <p:nvPr>
            <p:ph type="title"/>
          </p:nvPr>
        </p:nvSpPr>
        <p:spPr/>
        <p:txBody>
          <a:bodyPr/>
          <a:lstStyle/>
          <a:p>
            <a:r>
              <a:rPr lang="en-GB" dirty="0"/>
              <a:t>Language and Literacy</a:t>
            </a:r>
          </a:p>
        </p:txBody>
      </p:sp>
      <p:sp>
        <p:nvSpPr>
          <p:cNvPr id="3" name="Text Placeholder 2">
            <a:extLst>
              <a:ext uri="{FF2B5EF4-FFF2-40B4-BE49-F238E27FC236}">
                <a16:creationId xmlns:a16="http://schemas.microsoft.com/office/drawing/2014/main" id="{585DB57E-C97D-4FE2-BEC0-722A284BB79A}"/>
              </a:ext>
            </a:extLst>
          </p:cNvPr>
          <p:cNvSpPr>
            <a:spLocks noGrp="1"/>
          </p:cNvSpPr>
          <p:nvPr>
            <p:ph type="body" idx="1"/>
          </p:nvPr>
        </p:nvSpPr>
        <p:spPr>
          <a:xfrm>
            <a:off x="474065" y="1552778"/>
            <a:ext cx="8270875" cy="5601533"/>
          </a:xfrm>
        </p:spPr>
        <p:txBody>
          <a:bodyPr/>
          <a:lstStyle/>
          <a:p>
            <a:r>
              <a:rPr lang="en-GB" sz="2400" dirty="0"/>
              <a:t>Encourage a love of reading: Enjoy sharing books and reading together daily. This really helps children grow and develop their vocabulary. When the majority of children start school they will not be able to read books but if they can enjoy a book, know how to hold it and know how to turn the pages this helps with some of the foundations for learning to read. </a:t>
            </a:r>
          </a:p>
          <a:p>
            <a:endParaRPr lang="en-GB" sz="2400" dirty="0"/>
          </a:p>
          <a:p>
            <a:r>
              <a:rPr lang="en-GB" sz="2400" dirty="0"/>
              <a:t>Sing Nursery Rhymes together: Did you know that if a child knows 8 nursery rhymes by heart by the time they are 4 years old they are usually among the best spellers and readers in their class by age 8. </a:t>
            </a:r>
          </a:p>
          <a:p>
            <a:endParaRPr lang="en-GB" sz="2400" dirty="0"/>
          </a:p>
          <a:p>
            <a:endParaRPr lang="en-GB" sz="2400" dirty="0"/>
          </a:p>
          <a:p>
            <a:endParaRPr lang="en-GB" sz="2400" dirty="0"/>
          </a:p>
          <a:p>
            <a:endParaRPr lang="en-GB" dirty="0"/>
          </a:p>
        </p:txBody>
      </p:sp>
      <p:pic>
        <p:nvPicPr>
          <p:cNvPr id="4" name="Picture 3">
            <a:extLst>
              <a:ext uri="{FF2B5EF4-FFF2-40B4-BE49-F238E27FC236}">
                <a16:creationId xmlns:a16="http://schemas.microsoft.com/office/drawing/2014/main" id="{E2489AB7-F814-45D9-8CA7-CF4E65F85506}"/>
              </a:ext>
            </a:extLst>
          </p:cNvPr>
          <p:cNvPicPr/>
          <p:nvPr/>
        </p:nvPicPr>
        <p:blipFill>
          <a:blip r:embed="rId2">
            <a:extLst>
              <a:ext uri="{28A0092B-C50C-407E-A947-70E740481C1C}">
                <a14:useLocalDpi xmlns:a14="http://schemas.microsoft.com/office/drawing/2010/main" val="0"/>
              </a:ext>
            </a:extLst>
          </a:blip>
          <a:stretch>
            <a:fillRect/>
          </a:stretch>
        </p:blipFill>
        <p:spPr>
          <a:xfrm>
            <a:off x="8305800" y="76200"/>
            <a:ext cx="704850" cy="754380"/>
          </a:xfrm>
          <a:prstGeom prst="rect">
            <a:avLst/>
          </a:prstGeom>
        </p:spPr>
      </p:pic>
      <p:pic>
        <p:nvPicPr>
          <p:cNvPr id="5" name="Picture 4">
            <a:extLst>
              <a:ext uri="{FF2B5EF4-FFF2-40B4-BE49-F238E27FC236}">
                <a16:creationId xmlns:a16="http://schemas.microsoft.com/office/drawing/2014/main" id="{97286F50-B7E4-4ABE-8006-CCDA71868198}"/>
              </a:ext>
            </a:extLst>
          </p:cNvPr>
          <p:cNvPicPr>
            <a:picLocks noChangeAspect="1"/>
          </p:cNvPicPr>
          <p:nvPr/>
        </p:nvPicPr>
        <p:blipFill>
          <a:blip r:embed="rId3"/>
          <a:stretch>
            <a:fillRect/>
          </a:stretch>
        </p:blipFill>
        <p:spPr>
          <a:xfrm>
            <a:off x="7257020" y="5410200"/>
            <a:ext cx="1438275" cy="1211775"/>
          </a:xfrm>
          <a:prstGeom prst="rect">
            <a:avLst/>
          </a:prstGeom>
        </p:spPr>
      </p:pic>
    </p:spTree>
    <p:extLst>
      <p:ext uri="{BB962C8B-B14F-4D97-AF65-F5344CB8AC3E}">
        <p14:creationId xmlns:p14="http://schemas.microsoft.com/office/powerpoint/2010/main" val="1443963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0EABC-83F4-4353-A273-AC34862D2534}"/>
              </a:ext>
            </a:extLst>
          </p:cNvPr>
          <p:cNvSpPr>
            <a:spLocks noGrp="1"/>
          </p:cNvSpPr>
          <p:nvPr>
            <p:ph type="title"/>
          </p:nvPr>
        </p:nvSpPr>
        <p:spPr/>
        <p:txBody>
          <a:bodyPr/>
          <a:lstStyle/>
          <a:p>
            <a:r>
              <a:rPr lang="en-GB" dirty="0"/>
              <a:t>Early mathematics</a:t>
            </a:r>
          </a:p>
        </p:txBody>
      </p:sp>
      <p:sp>
        <p:nvSpPr>
          <p:cNvPr id="3" name="Text Placeholder 2">
            <a:extLst>
              <a:ext uri="{FF2B5EF4-FFF2-40B4-BE49-F238E27FC236}">
                <a16:creationId xmlns:a16="http://schemas.microsoft.com/office/drawing/2014/main" id="{D57C4A13-0AFD-442B-BE2C-BDDBF25427E3}"/>
              </a:ext>
            </a:extLst>
          </p:cNvPr>
          <p:cNvSpPr>
            <a:spLocks noGrp="1"/>
          </p:cNvSpPr>
          <p:nvPr>
            <p:ph type="body" idx="1"/>
          </p:nvPr>
        </p:nvSpPr>
        <p:spPr>
          <a:xfrm>
            <a:off x="474065" y="1552778"/>
            <a:ext cx="8270875" cy="3016210"/>
          </a:xfrm>
        </p:spPr>
        <p:txBody>
          <a:bodyPr/>
          <a:lstStyle/>
          <a:p>
            <a:r>
              <a:rPr lang="en-GB" dirty="0"/>
              <a:t>Encourage basic Maths skills: Counting aloud, counting objects, spotting numbers out and about, spotting patterns, spotting and labelling shapes. Recognising colours. These are all skills that can be practised out and about or around the house.</a:t>
            </a:r>
          </a:p>
          <a:p>
            <a:endParaRPr lang="en-GB" dirty="0"/>
          </a:p>
          <a:p>
            <a:endParaRPr lang="en-GB" dirty="0"/>
          </a:p>
        </p:txBody>
      </p:sp>
      <p:pic>
        <p:nvPicPr>
          <p:cNvPr id="4" name="Picture 3">
            <a:extLst>
              <a:ext uri="{FF2B5EF4-FFF2-40B4-BE49-F238E27FC236}">
                <a16:creationId xmlns:a16="http://schemas.microsoft.com/office/drawing/2014/main" id="{45EE3D7A-D23F-4171-A241-CD3CC4D7B4D4}"/>
              </a:ext>
            </a:extLst>
          </p:cNvPr>
          <p:cNvPicPr/>
          <p:nvPr/>
        </p:nvPicPr>
        <p:blipFill>
          <a:blip r:embed="rId2">
            <a:extLst>
              <a:ext uri="{28A0092B-C50C-407E-A947-70E740481C1C}">
                <a14:useLocalDpi xmlns:a14="http://schemas.microsoft.com/office/drawing/2010/main" val="0"/>
              </a:ext>
            </a:extLst>
          </a:blip>
          <a:stretch>
            <a:fillRect/>
          </a:stretch>
        </p:blipFill>
        <p:spPr>
          <a:xfrm>
            <a:off x="8305800" y="76200"/>
            <a:ext cx="704850" cy="754380"/>
          </a:xfrm>
          <a:prstGeom prst="rect">
            <a:avLst/>
          </a:prstGeom>
        </p:spPr>
      </p:pic>
      <p:pic>
        <p:nvPicPr>
          <p:cNvPr id="5" name="Picture 4">
            <a:extLst>
              <a:ext uri="{FF2B5EF4-FFF2-40B4-BE49-F238E27FC236}">
                <a16:creationId xmlns:a16="http://schemas.microsoft.com/office/drawing/2014/main" id="{0B1419C7-4276-4E23-B918-25443D6F67A8}"/>
              </a:ext>
            </a:extLst>
          </p:cNvPr>
          <p:cNvPicPr>
            <a:picLocks noChangeAspect="1"/>
          </p:cNvPicPr>
          <p:nvPr/>
        </p:nvPicPr>
        <p:blipFill>
          <a:blip r:embed="rId3"/>
          <a:stretch>
            <a:fillRect/>
          </a:stretch>
        </p:blipFill>
        <p:spPr>
          <a:xfrm>
            <a:off x="4930603" y="4724400"/>
            <a:ext cx="3381375" cy="1571625"/>
          </a:xfrm>
          <a:prstGeom prst="rect">
            <a:avLst/>
          </a:prstGeom>
        </p:spPr>
      </p:pic>
    </p:spTree>
    <p:extLst>
      <p:ext uri="{BB962C8B-B14F-4D97-AF65-F5344CB8AC3E}">
        <p14:creationId xmlns:p14="http://schemas.microsoft.com/office/powerpoint/2010/main" val="1510539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t>The</a:t>
            </a:r>
            <a:r>
              <a:rPr spc="-105" dirty="0"/>
              <a:t> </a:t>
            </a:r>
            <a:r>
              <a:rPr dirty="0"/>
              <a:t>night</a:t>
            </a:r>
            <a:r>
              <a:rPr spc="-110" dirty="0"/>
              <a:t> </a:t>
            </a:r>
            <a:r>
              <a:rPr dirty="0"/>
              <a:t>before</a:t>
            </a:r>
            <a:r>
              <a:rPr spc="-105" dirty="0"/>
              <a:t> </a:t>
            </a:r>
            <a:r>
              <a:rPr spc="-10" dirty="0"/>
              <a:t>school</a:t>
            </a:r>
          </a:p>
        </p:txBody>
      </p:sp>
      <p:sp>
        <p:nvSpPr>
          <p:cNvPr id="3" name="object 3"/>
          <p:cNvSpPr txBox="1"/>
          <p:nvPr/>
        </p:nvSpPr>
        <p:spPr>
          <a:xfrm>
            <a:off x="240588" y="1181480"/>
            <a:ext cx="6135370" cy="4064635"/>
          </a:xfrm>
          <a:prstGeom prst="rect">
            <a:avLst/>
          </a:prstGeom>
        </p:spPr>
        <p:txBody>
          <a:bodyPr vert="horz" wrap="square" lIns="0" tIns="88265" rIns="0" bIns="0" rtlCol="0">
            <a:spAutoFit/>
          </a:bodyPr>
          <a:lstStyle/>
          <a:p>
            <a:pPr marL="355600" marR="90805" indent="-342900">
              <a:lnSpc>
                <a:spcPct val="80000"/>
              </a:lnSpc>
              <a:spcBef>
                <a:spcPts val="695"/>
              </a:spcBef>
              <a:buFont typeface="Arial"/>
              <a:buChar char="•"/>
              <a:tabLst>
                <a:tab pos="355600" algn="l"/>
              </a:tabLst>
            </a:pPr>
            <a:r>
              <a:rPr sz="2500" dirty="0">
                <a:solidFill>
                  <a:srgbClr val="FFFFFF"/>
                </a:solidFill>
                <a:latin typeface="Calibri"/>
                <a:cs typeface="Calibri"/>
              </a:rPr>
              <a:t>Get</a:t>
            </a:r>
            <a:r>
              <a:rPr sz="2500" spc="-65" dirty="0">
                <a:solidFill>
                  <a:srgbClr val="FFFFFF"/>
                </a:solidFill>
                <a:latin typeface="Calibri"/>
                <a:cs typeface="Calibri"/>
              </a:rPr>
              <a:t> </a:t>
            </a:r>
            <a:r>
              <a:rPr sz="2500" dirty="0">
                <a:solidFill>
                  <a:srgbClr val="FFFFFF"/>
                </a:solidFill>
                <a:latin typeface="Calibri"/>
                <a:cs typeface="Calibri"/>
              </a:rPr>
              <a:t>everything</a:t>
            </a:r>
            <a:r>
              <a:rPr sz="2500" spc="-55" dirty="0">
                <a:solidFill>
                  <a:srgbClr val="FFFFFF"/>
                </a:solidFill>
                <a:latin typeface="Calibri"/>
                <a:cs typeface="Calibri"/>
              </a:rPr>
              <a:t> </a:t>
            </a:r>
            <a:r>
              <a:rPr sz="2500" dirty="0">
                <a:solidFill>
                  <a:srgbClr val="FFFFFF"/>
                </a:solidFill>
                <a:latin typeface="Calibri"/>
                <a:cs typeface="Calibri"/>
              </a:rPr>
              <a:t>ready</a:t>
            </a:r>
            <a:r>
              <a:rPr sz="2500" spc="-50" dirty="0">
                <a:solidFill>
                  <a:srgbClr val="FFFFFF"/>
                </a:solidFill>
                <a:latin typeface="Calibri"/>
                <a:cs typeface="Calibri"/>
              </a:rPr>
              <a:t> </a:t>
            </a:r>
            <a:r>
              <a:rPr sz="2500" dirty="0">
                <a:solidFill>
                  <a:srgbClr val="FFFFFF"/>
                </a:solidFill>
                <a:latin typeface="Calibri"/>
                <a:cs typeface="Calibri"/>
              </a:rPr>
              <a:t>–</a:t>
            </a:r>
            <a:r>
              <a:rPr sz="2500" spc="-60" dirty="0">
                <a:solidFill>
                  <a:srgbClr val="FFFFFF"/>
                </a:solidFill>
                <a:latin typeface="Calibri"/>
                <a:cs typeface="Calibri"/>
              </a:rPr>
              <a:t> </a:t>
            </a:r>
            <a:r>
              <a:rPr sz="2500" dirty="0">
                <a:solidFill>
                  <a:srgbClr val="FFFFFF"/>
                </a:solidFill>
                <a:latin typeface="Calibri"/>
                <a:cs typeface="Calibri"/>
              </a:rPr>
              <a:t>check</a:t>
            </a:r>
            <a:r>
              <a:rPr sz="2500" spc="-35" dirty="0">
                <a:solidFill>
                  <a:srgbClr val="FFFFFF"/>
                </a:solidFill>
                <a:latin typeface="Calibri"/>
                <a:cs typeface="Calibri"/>
              </a:rPr>
              <a:t> </a:t>
            </a:r>
            <a:r>
              <a:rPr sz="2500" dirty="0">
                <a:solidFill>
                  <a:srgbClr val="FFFFFF"/>
                </a:solidFill>
                <a:latin typeface="Calibri"/>
                <a:cs typeface="Calibri"/>
              </a:rPr>
              <a:t>all</a:t>
            </a:r>
            <a:r>
              <a:rPr sz="2500" spc="-70" dirty="0">
                <a:solidFill>
                  <a:srgbClr val="FFFFFF"/>
                </a:solidFill>
                <a:latin typeface="Calibri"/>
                <a:cs typeface="Calibri"/>
              </a:rPr>
              <a:t> </a:t>
            </a:r>
            <a:r>
              <a:rPr sz="2500" dirty="0">
                <a:solidFill>
                  <a:srgbClr val="FFFFFF"/>
                </a:solidFill>
                <a:latin typeface="Calibri"/>
                <a:cs typeface="Calibri"/>
              </a:rPr>
              <a:t>clothes</a:t>
            </a:r>
            <a:r>
              <a:rPr sz="2500" spc="-55" dirty="0">
                <a:solidFill>
                  <a:srgbClr val="FFFFFF"/>
                </a:solidFill>
                <a:latin typeface="Calibri"/>
                <a:cs typeface="Calibri"/>
              </a:rPr>
              <a:t> </a:t>
            </a:r>
            <a:r>
              <a:rPr sz="2500" spc="-25" dirty="0">
                <a:solidFill>
                  <a:srgbClr val="FFFFFF"/>
                </a:solidFill>
                <a:latin typeface="Calibri"/>
                <a:cs typeface="Calibri"/>
              </a:rPr>
              <a:t>and </a:t>
            </a:r>
            <a:r>
              <a:rPr sz="2500" dirty="0">
                <a:solidFill>
                  <a:srgbClr val="FFFFFF"/>
                </a:solidFill>
                <a:latin typeface="Calibri"/>
                <a:cs typeface="Calibri"/>
              </a:rPr>
              <a:t>possessions</a:t>
            </a:r>
            <a:r>
              <a:rPr sz="2500" spc="-70" dirty="0">
                <a:solidFill>
                  <a:srgbClr val="FFFFFF"/>
                </a:solidFill>
                <a:latin typeface="Calibri"/>
                <a:cs typeface="Calibri"/>
              </a:rPr>
              <a:t> </a:t>
            </a:r>
            <a:r>
              <a:rPr sz="2500" dirty="0">
                <a:solidFill>
                  <a:srgbClr val="FFFFFF"/>
                </a:solidFill>
                <a:latin typeface="Calibri"/>
                <a:cs typeface="Calibri"/>
              </a:rPr>
              <a:t>are</a:t>
            </a:r>
            <a:r>
              <a:rPr sz="2500" spc="-65" dirty="0">
                <a:solidFill>
                  <a:srgbClr val="FFFFFF"/>
                </a:solidFill>
                <a:latin typeface="Calibri"/>
                <a:cs typeface="Calibri"/>
              </a:rPr>
              <a:t> </a:t>
            </a:r>
            <a:r>
              <a:rPr sz="2500" dirty="0">
                <a:solidFill>
                  <a:srgbClr val="FFFFFF"/>
                </a:solidFill>
                <a:latin typeface="Calibri"/>
                <a:cs typeface="Calibri"/>
              </a:rPr>
              <a:t>labelled</a:t>
            </a:r>
            <a:r>
              <a:rPr sz="2500" spc="-55" dirty="0">
                <a:solidFill>
                  <a:srgbClr val="FFFFFF"/>
                </a:solidFill>
                <a:latin typeface="Calibri"/>
                <a:cs typeface="Calibri"/>
              </a:rPr>
              <a:t> </a:t>
            </a:r>
            <a:r>
              <a:rPr sz="2500" dirty="0">
                <a:solidFill>
                  <a:srgbClr val="FFFFFF"/>
                </a:solidFill>
                <a:latin typeface="Calibri"/>
                <a:cs typeface="Calibri"/>
              </a:rPr>
              <a:t>with</a:t>
            </a:r>
            <a:r>
              <a:rPr sz="2500" spc="-70" dirty="0">
                <a:solidFill>
                  <a:srgbClr val="FFFFFF"/>
                </a:solidFill>
                <a:latin typeface="Calibri"/>
                <a:cs typeface="Calibri"/>
              </a:rPr>
              <a:t> </a:t>
            </a:r>
            <a:r>
              <a:rPr sz="2500" dirty="0">
                <a:solidFill>
                  <a:srgbClr val="FFFFFF"/>
                </a:solidFill>
                <a:latin typeface="Calibri"/>
                <a:cs typeface="Calibri"/>
              </a:rPr>
              <a:t>your</a:t>
            </a:r>
            <a:r>
              <a:rPr sz="2500" spc="-75" dirty="0">
                <a:solidFill>
                  <a:srgbClr val="FFFFFF"/>
                </a:solidFill>
                <a:latin typeface="Calibri"/>
                <a:cs typeface="Calibri"/>
              </a:rPr>
              <a:t> </a:t>
            </a:r>
            <a:r>
              <a:rPr sz="2500" spc="-10" dirty="0">
                <a:solidFill>
                  <a:srgbClr val="FFFFFF"/>
                </a:solidFill>
                <a:latin typeface="Calibri"/>
                <a:cs typeface="Calibri"/>
              </a:rPr>
              <a:t>child’s </a:t>
            </a:r>
            <a:r>
              <a:rPr sz="2500" dirty="0">
                <a:solidFill>
                  <a:srgbClr val="FFFFFF"/>
                </a:solidFill>
                <a:latin typeface="Calibri"/>
                <a:cs typeface="Calibri"/>
              </a:rPr>
              <a:t>name.</a:t>
            </a:r>
            <a:r>
              <a:rPr sz="2500" spc="-60" dirty="0">
                <a:solidFill>
                  <a:srgbClr val="FFFFFF"/>
                </a:solidFill>
                <a:latin typeface="Calibri"/>
                <a:cs typeface="Calibri"/>
              </a:rPr>
              <a:t> </a:t>
            </a:r>
            <a:r>
              <a:rPr sz="2500" dirty="0">
                <a:solidFill>
                  <a:srgbClr val="FFFFFF"/>
                </a:solidFill>
                <a:latin typeface="Calibri"/>
                <a:cs typeface="Calibri"/>
              </a:rPr>
              <a:t>Ask</a:t>
            </a:r>
            <a:r>
              <a:rPr sz="2500" spc="-50" dirty="0">
                <a:solidFill>
                  <a:srgbClr val="FFFFFF"/>
                </a:solidFill>
                <a:latin typeface="Calibri"/>
                <a:cs typeface="Calibri"/>
              </a:rPr>
              <a:t> </a:t>
            </a:r>
            <a:r>
              <a:rPr sz="2500" dirty="0">
                <a:solidFill>
                  <a:srgbClr val="FFFFFF"/>
                </a:solidFill>
                <a:latin typeface="Calibri"/>
                <a:cs typeface="Calibri"/>
              </a:rPr>
              <a:t>your</a:t>
            </a:r>
            <a:r>
              <a:rPr sz="2500" spc="-60" dirty="0">
                <a:solidFill>
                  <a:srgbClr val="FFFFFF"/>
                </a:solidFill>
                <a:latin typeface="Calibri"/>
                <a:cs typeface="Calibri"/>
              </a:rPr>
              <a:t> </a:t>
            </a:r>
            <a:r>
              <a:rPr sz="2500" dirty="0">
                <a:solidFill>
                  <a:srgbClr val="FFFFFF"/>
                </a:solidFill>
                <a:latin typeface="Calibri"/>
                <a:cs typeface="Calibri"/>
              </a:rPr>
              <a:t>child</a:t>
            </a:r>
            <a:r>
              <a:rPr sz="2500" spc="-55" dirty="0">
                <a:solidFill>
                  <a:srgbClr val="FFFFFF"/>
                </a:solidFill>
                <a:latin typeface="Calibri"/>
                <a:cs typeface="Calibri"/>
              </a:rPr>
              <a:t> </a:t>
            </a:r>
            <a:r>
              <a:rPr sz="2500" dirty="0">
                <a:solidFill>
                  <a:srgbClr val="FFFFFF"/>
                </a:solidFill>
                <a:latin typeface="Calibri"/>
                <a:cs typeface="Calibri"/>
              </a:rPr>
              <a:t>to</a:t>
            </a:r>
            <a:r>
              <a:rPr sz="2500" spc="-65" dirty="0">
                <a:solidFill>
                  <a:srgbClr val="FFFFFF"/>
                </a:solidFill>
                <a:latin typeface="Calibri"/>
                <a:cs typeface="Calibri"/>
              </a:rPr>
              <a:t> </a:t>
            </a:r>
            <a:r>
              <a:rPr sz="2500" dirty="0">
                <a:solidFill>
                  <a:srgbClr val="FFFFFF"/>
                </a:solidFill>
                <a:latin typeface="Calibri"/>
                <a:cs typeface="Calibri"/>
              </a:rPr>
              <a:t>help</a:t>
            </a:r>
            <a:r>
              <a:rPr sz="2500" spc="-50" dirty="0">
                <a:solidFill>
                  <a:srgbClr val="FFFFFF"/>
                </a:solidFill>
                <a:latin typeface="Calibri"/>
                <a:cs typeface="Calibri"/>
              </a:rPr>
              <a:t> </a:t>
            </a:r>
            <a:r>
              <a:rPr sz="2500" dirty="0">
                <a:solidFill>
                  <a:srgbClr val="FFFFFF"/>
                </a:solidFill>
                <a:latin typeface="Calibri"/>
                <a:cs typeface="Calibri"/>
              </a:rPr>
              <a:t>you</a:t>
            </a:r>
            <a:r>
              <a:rPr sz="2500" spc="-75" dirty="0">
                <a:solidFill>
                  <a:srgbClr val="FFFFFF"/>
                </a:solidFill>
                <a:latin typeface="Calibri"/>
                <a:cs typeface="Calibri"/>
              </a:rPr>
              <a:t> </a:t>
            </a:r>
            <a:r>
              <a:rPr sz="2500" dirty="0">
                <a:solidFill>
                  <a:srgbClr val="FFFFFF"/>
                </a:solidFill>
                <a:latin typeface="Calibri"/>
                <a:cs typeface="Calibri"/>
              </a:rPr>
              <a:t>lay</a:t>
            </a:r>
            <a:r>
              <a:rPr sz="2500" spc="-55" dirty="0">
                <a:solidFill>
                  <a:srgbClr val="FFFFFF"/>
                </a:solidFill>
                <a:latin typeface="Calibri"/>
                <a:cs typeface="Calibri"/>
              </a:rPr>
              <a:t> </a:t>
            </a:r>
            <a:r>
              <a:rPr sz="2500" spc="-25" dirty="0">
                <a:solidFill>
                  <a:srgbClr val="FFFFFF"/>
                </a:solidFill>
                <a:latin typeface="Calibri"/>
                <a:cs typeface="Calibri"/>
              </a:rPr>
              <a:t>out </a:t>
            </a:r>
            <a:r>
              <a:rPr sz="2500" dirty="0">
                <a:solidFill>
                  <a:srgbClr val="FFFFFF"/>
                </a:solidFill>
                <a:latin typeface="Calibri"/>
                <a:cs typeface="Calibri"/>
              </a:rPr>
              <a:t>their</a:t>
            </a:r>
            <a:r>
              <a:rPr sz="2500" spc="-75" dirty="0">
                <a:solidFill>
                  <a:srgbClr val="FFFFFF"/>
                </a:solidFill>
                <a:latin typeface="Calibri"/>
                <a:cs typeface="Calibri"/>
              </a:rPr>
              <a:t> </a:t>
            </a:r>
            <a:r>
              <a:rPr sz="2500" dirty="0">
                <a:solidFill>
                  <a:srgbClr val="FFFFFF"/>
                </a:solidFill>
                <a:latin typeface="Calibri"/>
                <a:cs typeface="Calibri"/>
              </a:rPr>
              <a:t>clothes</a:t>
            </a:r>
            <a:r>
              <a:rPr sz="2500" spc="-70" dirty="0">
                <a:solidFill>
                  <a:srgbClr val="FFFFFF"/>
                </a:solidFill>
                <a:latin typeface="Calibri"/>
                <a:cs typeface="Calibri"/>
              </a:rPr>
              <a:t> </a:t>
            </a:r>
            <a:r>
              <a:rPr sz="2500" dirty="0">
                <a:solidFill>
                  <a:srgbClr val="FFFFFF"/>
                </a:solidFill>
                <a:latin typeface="Calibri"/>
                <a:cs typeface="Calibri"/>
              </a:rPr>
              <a:t>ready</a:t>
            </a:r>
            <a:r>
              <a:rPr sz="2500" spc="-55" dirty="0">
                <a:solidFill>
                  <a:srgbClr val="FFFFFF"/>
                </a:solidFill>
                <a:latin typeface="Calibri"/>
                <a:cs typeface="Calibri"/>
              </a:rPr>
              <a:t> </a:t>
            </a:r>
            <a:r>
              <a:rPr sz="2500" dirty="0">
                <a:solidFill>
                  <a:srgbClr val="FFFFFF"/>
                </a:solidFill>
                <a:latin typeface="Calibri"/>
                <a:cs typeface="Calibri"/>
              </a:rPr>
              <a:t>for</a:t>
            </a:r>
            <a:r>
              <a:rPr sz="2500" spc="-80" dirty="0">
                <a:solidFill>
                  <a:srgbClr val="FFFFFF"/>
                </a:solidFill>
                <a:latin typeface="Calibri"/>
                <a:cs typeface="Calibri"/>
              </a:rPr>
              <a:t> </a:t>
            </a:r>
            <a:r>
              <a:rPr sz="2500" dirty="0">
                <a:solidFill>
                  <a:srgbClr val="FFFFFF"/>
                </a:solidFill>
                <a:latin typeface="Calibri"/>
                <a:cs typeface="Calibri"/>
              </a:rPr>
              <a:t>the</a:t>
            </a:r>
            <a:r>
              <a:rPr sz="2500" spc="-65" dirty="0">
                <a:solidFill>
                  <a:srgbClr val="FFFFFF"/>
                </a:solidFill>
                <a:latin typeface="Calibri"/>
                <a:cs typeface="Calibri"/>
              </a:rPr>
              <a:t> </a:t>
            </a:r>
            <a:r>
              <a:rPr sz="2500" dirty="0">
                <a:solidFill>
                  <a:srgbClr val="FFFFFF"/>
                </a:solidFill>
                <a:latin typeface="Calibri"/>
                <a:cs typeface="Calibri"/>
              </a:rPr>
              <a:t>next</a:t>
            </a:r>
            <a:r>
              <a:rPr sz="2500" spc="-60" dirty="0">
                <a:solidFill>
                  <a:srgbClr val="FFFFFF"/>
                </a:solidFill>
                <a:latin typeface="Calibri"/>
                <a:cs typeface="Calibri"/>
              </a:rPr>
              <a:t> </a:t>
            </a:r>
            <a:r>
              <a:rPr sz="2500" spc="-20" dirty="0">
                <a:solidFill>
                  <a:srgbClr val="FFFFFF"/>
                </a:solidFill>
                <a:latin typeface="Calibri"/>
                <a:cs typeface="Calibri"/>
              </a:rPr>
              <a:t>day.</a:t>
            </a:r>
            <a:endParaRPr sz="2500" dirty="0">
              <a:latin typeface="Calibri"/>
              <a:cs typeface="Calibri"/>
            </a:endParaRPr>
          </a:p>
          <a:p>
            <a:pPr marL="355600" marR="5080" indent="-342900">
              <a:lnSpc>
                <a:spcPct val="80000"/>
              </a:lnSpc>
              <a:buFont typeface="Arial"/>
              <a:buChar char="•"/>
              <a:tabLst>
                <a:tab pos="355600" algn="l"/>
              </a:tabLst>
            </a:pPr>
            <a:r>
              <a:rPr sz="2500" spc="-40" dirty="0">
                <a:solidFill>
                  <a:srgbClr val="FFFFFF"/>
                </a:solidFill>
                <a:latin typeface="Calibri"/>
                <a:cs typeface="Calibri"/>
              </a:rPr>
              <a:t>Talk</a:t>
            </a:r>
            <a:r>
              <a:rPr sz="2500" spc="-65" dirty="0">
                <a:solidFill>
                  <a:srgbClr val="FFFFFF"/>
                </a:solidFill>
                <a:latin typeface="Calibri"/>
                <a:cs typeface="Calibri"/>
              </a:rPr>
              <a:t> </a:t>
            </a:r>
            <a:r>
              <a:rPr sz="2500" dirty="0">
                <a:solidFill>
                  <a:srgbClr val="FFFFFF"/>
                </a:solidFill>
                <a:latin typeface="Calibri"/>
                <a:cs typeface="Calibri"/>
              </a:rPr>
              <a:t>about</a:t>
            </a:r>
            <a:r>
              <a:rPr sz="2500" spc="-60" dirty="0">
                <a:solidFill>
                  <a:srgbClr val="FFFFFF"/>
                </a:solidFill>
                <a:latin typeface="Calibri"/>
                <a:cs typeface="Calibri"/>
              </a:rPr>
              <a:t> </a:t>
            </a:r>
            <a:r>
              <a:rPr sz="2500" dirty="0">
                <a:solidFill>
                  <a:srgbClr val="FFFFFF"/>
                </a:solidFill>
                <a:latin typeface="Calibri"/>
                <a:cs typeface="Calibri"/>
              </a:rPr>
              <a:t>going</a:t>
            </a:r>
            <a:r>
              <a:rPr sz="2500" spc="-65" dirty="0">
                <a:solidFill>
                  <a:srgbClr val="FFFFFF"/>
                </a:solidFill>
                <a:latin typeface="Calibri"/>
                <a:cs typeface="Calibri"/>
              </a:rPr>
              <a:t> </a:t>
            </a:r>
            <a:r>
              <a:rPr sz="2500" dirty="0">
                <a:solidFill>
                  <a:srgbClr val="FFFFFF"/>
                </a:solidFill>
                <a:latin typeface="Calibri"/>
                <a:cs typeface="Calibri"/>
              </a:rPr>
              <a:t>to</a:t>
            </a:r>
            <a:r>
              <a:rPr sz="2500" spc="-60" dirty="0">
                <a:solidFill>
                  <a:srgbClr val="FFFFFF"/>
                </a:solidFill>
                <a:latin typeface="Calibri"/>
                <a:cs typeface="Calibri"/>
              </a:rPr>
              <a:t> </a:t>
            </a:r>
            <a:r>
              <a:rPr sz="2500" dirty="0">
                <a:solidFill>
                  <a:srgbClr val="FFFFFF"/>
                </a:solidFill>
                <a:latin typeface="Calibri"/>
                <a:cs typeface="Calibri"/>
              </a:rPr>
              <a:t>school</a:t>
            </a:r>
            <a:r>
              <a:rPr sz="2500" spc="-50" dirty="0">
                <a:solidFill>
                  <a:srgbClr val="FFFFFF"/>
                </a:solidFill>
                <a:latin typeface="Calibri"/>
                <a:cs typeface="Calibri"/>
              </a:rPr>
              <a:t> </a:t>
            </a:r>
            <a:r>
              <a:rPr sz="2500" dirty="0">
                <a:solidFill>
                  <a:srgbClr val="FFFFFF"/>
                </a:solidFill>
                <a:latin typeface="Calibri"/>
                <a:cs typeface="Calibri"/>
              </a:rPr>
              <a:t>–</a:t>
            </a:r>
            <a:r>
              <a:rPr sz="2500" spc="-55" dirty="0">
                <a:solidFill>
                  <a:srgbClr val="FFFFFF"/>
                </a:solidFill>
                <a:latin typeface="Calibri"/>
                <a:cs typeface="Calibri"/>
              </a:rPr>
              <a:t> </a:t>
            </a:r>
            <a:r>
              <a:rPr sz="2500" dirty="0">
                <a:solidFill>
                  <a:srgbClr val="FFFFFF"/>
                </a:solidFill>
                <a:latin typeface="Calibri"/>
                <a:cs typeface="Calibri"/>
              </a:rPr>
              <a:t>remind</a:t>
            </a:r>
            <a:r>
              <a:rPr sz="2500" spc="-55" dirty="0">
                <a:solidFill>
                  <a:srgbClr val="FFFFFF"/>
                </a:solidFill>
                <a:latin typeface="Calibri"/>
                <a:cs typeface="Calibri"/>
              </a:rPr>
              <a:t> </a:t>
            </a:r>
            <a:r>
              <a:rPr sz="2500" spc="-20" dirty="0">
                <a:solidFill>
                  <a:srgbClr val="FFFFFF"/>
                </a:solidFill>
                <a:latin typeface="Calibri"/>
                <a:cs typeface="Calibri"/>
              </a:rPr>
              <a:t>your </a:t>
            </a:r>
            <a:r>
              <a:rPr sz="2500" dirty="0">
                <a:solidFill>
                  <a:srgbClr val="FFFFFF"/>
                </a:solidFill>
                <a:latin typeface="Calibri"/>
                <a:cs typeface="Calibri"/>
              </a:rPr>
              <a:t>child</a:t>
            </a:r>
            <a:r>
              <a:rPr sz="2500" spc="-60" dirty="0">
                <a:solidFill>
                  <a:srgbClr val="FFFFFF"/>
                </a:solidFill>
                <a:latin typeface="Calibri"/>
                <a:cs typeface="Calibri"/>
              </a:rPr>
              <a:t> </a:t>
            </a:r>
            <a:r>
              <a:rPr sz="2500" dirty="0">
                <a:solidFill>
                  <a:srgbClr val="FFFFFF"/>
                </a:solidFill>
                <a:latin typeface="Calibri"/>
                <a:cs typeface="Calibri"/>
              </a:rPr>
              <a:t>about</a:t>
            </a:r>
            <a:r>
              <a:rPr sz="2500" spc="-60" dirty="0">
                <a:solidFill>
                  <a:srgbClr val="FFFFFF"/>
                </a:solidFill>
                <a:latin typeface="Calibri"/>
                <a:cs typeface="Calibri"/>
              </a:rPr>
              <a:t> </a:t>
            </a:r>
            <a:r>
              <a:rPr sz="2500" dirty="0">
                <a:solidFill>
                  <a:srgbClr val="FFFFFF"/>
                </a:solidFill>
                <a:latin typeface="Calibri"/>
                <a:cs typeface="Calibri"/>
              </a:rPr>
              <a:t>what</a:t>
            </a:r>
            <a:r>
              <a:rPr sz="2500" spc="-70" dirty="0">
                <a:solidFill>
                  <a:srgbClr val="FFFFFF"/>
                </a:solidFill>
                <a:latin typeface="Calibri"/>
                <a:cs typeface="Calibri"/>
              </a:rPr>
              <a:t> </a:t>
            </a:r>
            <a:r>
              <a:rPr sz="2500" dirty="0">
                <a:solidFill>
                  <a:srgbClr val="FFFFFF"/>
                </a:solidFill>
                <a:latin typeface="Calibri"/>
                <a:cs typeface="Calibri"/>
              </a:rPr>
              <a:t>will</a:t>
            </a:r>
            <a:r>
              <a:rPr sz="2500" spc="-70" dirty="0">
                <a:solidFill>
                  <a:srgbClr val="FFFFFF"/>
                </a:solidFill>
                <a:latin typeface="Calibri"/>
                <a:cs typeface="Calibri"/>
              </a:rPr>
              <a:t> </a:t>
            </a:r>
            <a:r>
              <a:rPr sz="2500" dirty="0">
                <a:solidFill>
                  <a:srgbClr val="FFFFFF"/>
                </a:solidFill>
                <a:latin typeface="Calibri"/>
                <a:cs typeface="Calibri"/>
              </a:rPr>
              <a:t>happen,</a:t>
            </a:r>
            <a:r>
              <a:rPr sz="2500" spc="-45" dirty="0">
                <a:solidFill>
                  <a:srgbClr val="FFFFFF"/>
                </a:solidFill>
                <a:latin typeface="Calibri"/>
                <a:cs typeface="Calibri"/>
              </a:rPr>
              <a:t> </a:t>
            </a:r>
            <a:r>
              <a:rPr sz="2500" dirty="0">
                <a:solidFill>
                  <a:srgbClr val="FFFFFF"/>
                </a:solidFill>
                <a:latin typeface="Calibri"/>
                <a:cs typeface="Calibri"/>
              </a:rPr>
              <a:t>what</a:t>
            </a:r>
            <a:r>
              <a:rPr sz="2500" spc="-65" dirty="0">
                <a:solidFill>
                  <a:srgbClr val="FFFFFF"/>
                </a:solidFill>
                <a:latin typeface="Calibri"/>
                <a:cs typeface="Calibri"/>
              </a:rPr>
              <a:t> </a:t>
            </a:r>
            <a:r>
              <a:rPr sz="2500" dirty="0">
                <a:solidFill>
                  <a:srgbClr val="FFFFFF"/>
                </a:solidFill>
                <a:latin typeface="Calibri"/>
                <a:cs typeface="Calibri"/>
              </a:rPr>
              <a:t>they</a:t>
            </a:r>
            <a:r>
              <a:rPr sz="2500" spc="-55" dirty="0">
                <a:solidFill>
                  <a:srgbClr val="FFFFFF"/>
                </a:solidFill>
                <a:latin typeface="Calibri"/>
                <a:cs typeface="Calibri"/>
              </a:rPr>
              <a:t> </a:t>
            </a:r>
            <a:r>
              <a:rPr sz="2500" spc="-20" dirty="0">
                <a:solidFill>
                  <a:srgbClr val="FFFFFF"/>
                </a:solidFill>
                <a:latin typeface="Calibri"/>
                <a:cs typeface="Calibri"/>
              </a:rPr>
              <a:t>will </a:t>
            </a:r>
            <a:r>
              <a:rPr sz="2500" dirty="0">
                <a:solidFill>
                  <a:srgbClr val="FFFFFF"/>
                </a:solidFill>
                <a:latin typeface="Calibri"/>
                <a:cs typeface="Calibri"/>
              </a:rPr>
              <a:t>do</a:t>
            </a:r>
            <a:r>
              <a:rPr sz="2500" spc="-70" dirty="0">
                <a:solidFill>
                  <a:srgbClr val="FFFFFF"/>
                </a:solidFill>
                <a:latin typeface="Calibri"/>
                <a:cs typeface="Calibri"/>
              </a:rPr>
              <a:t> </a:t>
            </a:r>
            <a:r>
              <a:rPr sz="2500" dirty="0">
                <a:solidFill>
                  <a:srgbClr val="FFFFFF"/>
                </a:solidFill>
                <a:latin typeface="Calibri"/>
                <a:cs typeface="Calibri"/>
              </a:rPr>
              <a:t>and</a:t>
            </a:r>
            <a:r>
              <a:rPr sz="2500" spc="-65" dirty="0">
                <a:solidFill>
                  <a:srgbClr val="FFFFFF"/>
                </a:solidFill>
                <a:latin typeface="Calibri"/>
                <a:cs typeface="Calibri"/>
              </a:rPr>
              <a:t> </a:t>
            </a:r>
            <a:r>
              <a:rPr sz="2500" dirty="0">
                <a:solidFill>
                  <a:srgbClr val="FFFFFF"/>
                </a:solidFill>
                <a:latin typeface="Calibri"/>
                <a:cs typeface="Calibri"/>
              </a:rPr>
              <a:t>that</a:t>
            </a:r>
            <a:r>
              <a:rPr sz="2500" spc="-70" dirty="0">
                <a:solidFill>
                  <a:srgbClr val="FFFFFF"/>
                </a:solidFill>
                <a:latin typeface="Calibri"/>
                <a:cs typeface="Calibri"/>
              </a:rPr>
              <a:t> </a:t>
            </a:r>
            <a:r>
              <a:rPr sz="2500" dirty="0">
                <a:solidFill>
                  <a:srgbClr val="FFFFFF"/>
                </a:solidFill>
                <a:latin typeface="Calibri"/>
                <a:cs typeface="Calibri"/>
              </a:rPr>
              <a:t>however</a:t>
            </a:r>
            <a:r>
              <a:rPr sz="2500" spc="-55" dirty="0">
                <a:solidFill>
                  <a:srgbClr val="FFFFFF"/>
                </a:solidFill>
                <a:latin typeface="Calibri"/>
                <a:cs typeface="Calibri"/>
              </a:rPr>
              <a:t> </a:t>
            </a:r>
            <a:r>
              <a:rPr sz="2500" dirty="0">
                <a:solidFill>
                  <a:srgbClr val="FFFFFF"/>
                </a:solidFill>
                <a:latin typeface="Calibri"/>
                <a:cs typeface="Calibri"/>
              </a:rPr>
              <a:t>they</a:t>
            </a:r>
            <a:r>
              <a:rPr sz="2500" spc="-60" dirty="0">
                <a:solidFill>
                  <a:srgbClr val="FFFFFF"/>
                </a:solidFill>
                <a:latin typeface="Calibri"/>
                <a:cs typeface="Calibri"/>
              </a:rPr>
              <a:t> </a:t>
            </a:r>
            <a:r>
              <a:rPr sz="2500" dirty="0">
                <a:solidFill>
                  <a:srgbClr val="FFFFFF"/>
                </a:solidFill>
                <a:latin typeface="Calibri"/>
                <a:cs typeface="Calibri"/>
              </a:rPr>
              <a:t>are</a:t>
            </a:r>
            <a:r>
              <a:rPr sz="2500" spc="-65" dirty="0">
                <a:solidFill>
                  <a:srgbClr val="FFFFFF"/>
                </a:solidFill>
                <a:latin typeface="Calibri"/>
                <a:cs typeface="Calibri"/>
              </a:rPr>
              <a:t> </a:t>
            </a:r>
            <a:r>
              <a:rPr sz="2500" dirty="0">
                <a:solidFill>
                  <a:srgbClr val="FFFFFF"/>
                </a:solidFill>
                <a:latin typeface="Calibri"/>
                <a:cs typeface="Calibri"/>
              </a:rPr>
              <a:t>feeling</a:t>
            </a:r>
            <a:r>
              <a:rPr sz="2500" spc="-55" dirty="0">
                <a:solidFill>
                  <a:srgbClr val="FFFFFF"/>
                </a:solidFill>
                <a:latin typeface="Calibri"/>
                <a:cs typeface="Calibri"/>
              </a:rPr>
              <a:t> </a:t>
            </a:r>
            <a:r>
              <a:rPr sz="2500" dirty="0">
                <a:solidFill>
                  <a:srgbClr val="FFFFFF"/>
                </a:solidFill>
                <a:latin typeface="Calibri"/>
                <a:cs typeface="Calibri"/>
              </a:rPr>
              <a:t>is</a:t>
            </a:r>
            <a:r>
              <a:rPr sz="2500" spc="-70" dirty="0">
                <a:solidFill>
                  <a:srgbClr val="FFFFFF"/>
                </a:solidFill>
                <a:latin typeface="Calibri"/>
                <a:cs typeface="Calibri"/>
              </a:rPr>
              <a:t> </a:t>
            </a:r>
            <a:r>
              <a:rPr sz="2500" spc="-10" dirty="0">
                <a:solidFill>
                  <a:srgbClr val="FFFFFF"/>
                </a:solidFill>
                <a:latin typeface="Calibri"/>
                <a:cs typeface="Calibri"/>
              </a:rPr>
              <a:t>okay. </a:t>
            </a:r>
            <a:r>
              <a:rPr sz="2500" spc="-40" dirty="0">
                <a:solidFill>
                  <a:srgbClr val="FFFFFF"/>
                </a:solidFill>
                <a:latin typeface="Calibri"/>
                <a:cs typeface="Calibri"/>
              </a:rPr>
              <a:t>Talk</a:t>
            </a:r>
            <a:r>
              <a:rPr sz="2500" spc="-70" dirty="0">
                <a:solidFill>
                  <a:srgbClr val="FFFFFF"/>
                </a:solidFill>
                <a:latin typeface="Calibri"/>
                <a:cs typeface="Calibri"/>
              </a:rPr>
              <a:t> </a:t>
            </a:r>
            <a:r>
              <a:rPr sz="2500" dirty="0">
                <a:solidFill>
                  <a:srgbClr val="FFFFFF"/>
                </a:solidFill>
                <a:latin typeface="Calibri"/>
                <a:cs typeface="Calibri"/>
              </a:rPr>
              <a:t>about</a:t>
            </a:r>
            <a:r>
              <a:rPr sz="2500" spc="-60" dirty="0">
                <a:solidFill>
                  <a:srgbClr val="FFFFFF"/>
                </a:solidFill>
                <a:latin typeface="Calibri"/>
                <a:cs typeface="Calibri"/>
              </a:rPr>
              <a:t> </a:t>
            </a:r>
            <a:r>
              <a:rPr sz="2500" dirty="0">
                <a:solidFill>
                  <a:srgbClr val="FFFFFF"/>
                </a:solidFill>
                <a:latin typeface="Calibri"/>
                <a:cs typeface="Calibri"/>
              </a:rPr>
              <a:t>this</a:t>
            </a:r>
            <a:r>
              <a:rPr sz="2500" spc="-65" dirty="0">
                <a:solidFill>
                  <a:srgbClr val="FFFFFF"/>
                </a:solidFill>
                <a:latin typeface="Calibri"/>
                <a:cs typeface="Calibri"/>
              </a:rPr>
              <a:t> </a:t>
            </a:r>
            <a:r>
              <a:rPr sz="2500" dirty="0">
                <a:solidFill>
                  <a:srgbClr val="FFFFFF"/>
                </a:solidFill>
                <a:latin typeface="Calibri"/>
                <a:cs typeface="Calibri"/>
              </a:rPr>
              <a:t>together</a:t>
            </a:r>
            <a:r>
              <a:rPr sz="2500" spc="-65" dirty="0">
                <a:solidFill>
                  <a:srgbClr val="FFFFFF"/>
                </a:solidFill>
                <a:latin typeface="Calibri"/>
                <a:cs typeface="Calibri"/>
              </a:rPr>
              <a:t> </a:t>
            </a:r>
            <a:r>
              <a:rPr sz="2500" dirty="0">
                <a:solidFill>
                  <a:srgbClr val="FFFFFF"/>
                </a:solidFill>
                <a:latin typeface="Calibri"/>
                <a:cs typeface="Calibri"/>
              </a:rPr>
              <a:t>and</a:t>
            </a:r>
            <a:r>
              <a:rPr sz="2500" spc="-65" dirty="0">
                <a:solidFill>
                  <a:srgbClr val="FFFFFF"/>
                </a:solidFill>
                <a:latin typeface="Calibri"/>
                <a:cs typeface="Calibri"/>
              </a:rPr>
              <a:t> </a:t>
            </a:r>
            <a:r>
              <a:rPr sz="2500" dirty="0">
                <a:solidFill>
                  <a:srgbClr val="FFFFFF"/>
                </a:solidFill>
                <a:latin typeface="Calibri"/>
                <a:cs typeface="Calibri"/>
              </a:rPr>
              <a:t>say</a:t>
            </a:r>
            <a:r>
              <a:rPr sz="2500" spc="-55" dirty="0">
                <a:solidFill>
                  <a:srgbClr val="FFFFFF"/>
                </a:solidFill>
                <a:latin typeface="Calibri"/>
                <a:cs typeface="Calibri"/>
              </a:rPr>
              <a:t> </a:t>
            </a:r>
            <a:r>
              <a:rPr sz="2500" dirty="0">
                <a:solidFill>
                  <a:srgbClr val="FFFFFF"/>
                </a:solidFill>
                <a:latin typeface="Calibri"/>
                <a:cs typeface="Calibri"/>
              </a:rPr>
              <a:t>“I</a:t>
            </a:r>
            <a:r>
              <a:rPr sz="2500" spc="-65" dirty="0">
                <a:solidFill>
                  <a:srgbClr val="FFFFFF"/>
                </a:solidFill>
                <a:latin typeface="Calibri"/>
                <a:cs typeface="Calibri"/>
              </a:rPr>
              <a:t> </a:t>
            </a:r>
            <a:r>
              <a:rPr sz="2500" dirty="0">
                <a:solidFill>
                  <a:srgbClr val="FFFFFF"/>
                </a:solidFill>
                <a:latin typeface="Calibri"/>
                <a:cs typeface="Calibri"/>
              </a:rPr>
              <a:t>know</a:t>
            </a:r>
            <a:r>
              <a:rPr sz="2500" spc="-75" dirty="0">
                <a:solidFill>
                  <a:srgbClr val="FFFFFF"/>
                </a:solidFill>
                <a:latin typeface="Calibri"/>
                <a:cs typeface="Calibri"/>
              </a:rPr>
              <a:t> </a:t>
            </a:r>
            <a:r>
              <a:rPr sz="2500" spc="-25" dirty="0">
                <a:solidFill>
                  <a:srgbClr val="FFFFFF"/>
                </a:solidFill>
                <a:latin typeface="Calibri"/>
                <a:cs typeface="Calibri"/>
              </a:rPr>
              <a:t>you </a:t>
            </a:r>
            <a:r>
              <a:rPr sz="2500" dirty="0">
                <a:solidFill>
                  <a:srgbClr val="FFFFFF"/>
                </a:solidFill>
                <a:latin typeface="Calibri"/>
                <a:cs typeface="Calibri"/>
              </a:rPr>
              <a:t>feel</a:t>
            </a:r>
            <a:r>
              <a:rPr sz="2500" spc="-45" dirty="0">
                <a:solidFill>
                  <a:srgbClr val="FFFFFF"/>
                </a:solidFill>
                <a:latin typeface="Calibri"/>
                <a:cs typeface="Calibri"/>
              </a:rPr>
              <a:t> </a:t>
            </a:r>
            <a:r>
              <a:rPr sz="2500" dirty="0">
                <a:solidFill>
                  <a:srgbClr val="FFFFFF"/>
                </a:solidFill>
                <a:latin typeface="Calibri"/>
                <a:cs typeface="Calibri"/>
              </a:rPr>
              <a:t>a</a:t>
            </a:r>
            <a:r>
              <a:rPr sz="2500" spc="-45" dirty="0">
                <a:solidFill>
                  <a:srgbClr val="FFFFFF"/>
                </a:solidFill>
                <a:latin typeface="Calibri"/>
                <a:cs typeface="Calibri"/>
              </a:rPr>
              <a:t> </a:t>
            </a:r>
            <a:r>
              <a:rPr sz="2500" dirty="0">
                <a:solidFill>
                  <a:srgbClr val="FFFFFF"/>
                </a:solidFill>
                <a:latin typeface="Calibri"/>
                <a:cs typeface="Calibri"/>
              </a:rPr>
              <a:t>bit</a:t>
            </a:r>
            <a:r>
              <a:rPr sz="2500" spc="-40" dirty="0">
                <a:solidFill>
                  <a:srgbClr val="FFFFFF"/>
                </a:solidFill>
                <a:latin typeface="Calibri"/>
                <a:cs typeface="Calibri"/>
              </a:rPr>
              <a:t> </a:t>
            </a:r>
            <a:r>
              <a:rPr sz="2500" dirty="0" err="1">
                <a:solidFill>
                  <a:srgbClr val="FFFFFF"/>
                </a:solidFill>
                <a:latin typeface="Calibri"/>
                <a:cs typeface="Calibri"/>
              </a:rPr>
              <a:t>worrie</a:t>
            </a:r>
            <a:r>
              <a:rPr lang="en-GB" sz="2500" dirty="0">
                <a:solidFill>
                  <a:srgbClr val="FFFFFF"/>
                </a:solidFill>
                <a:latin typeface="Calibri"/>
                <a:cs typeface="Calibri"/>
              </a:rPr>
              <a:t>d</a:t>
            </a:r>
            <a:r>
              <a:rPr sz="2500" spc="-45" dirty="0">
                <a:solidFill>
                  <a:srgbClr val="FFFFFF"/>
                </a:solidFill>
                <a:latin typeface="Calibri"/>
                <a:cs typeface="Calibri"/>
              </a:rPr>
              <a:t> </a:t>
            </a:r>
            <a:r>
              <a:rPr sz="2500" dirty="0">
                <a:solidFill>
                  <a:srgbClr val="FFFFFF"/>
                </a:solidFill>
                <a:latin typeface="Calibri"/>
                <a:cs typeface="Calibri"/>
              </a:rPr>
              <a:t>and</a:t>
            </a:r>
            <a:r>
              <a:rPr sz="2500" spc="-45" dirty="0">
                <a:solidFill>
                  <a:srgbClr val="FFFFFF"/>
                </a:solidFill>
                <a:latin typeface="Calibri"/>
                <a:cs typeface="Calibri"/>
              </a:rPr>
              <a:t> </a:t>
            </a:r>
            <a:r>
              <a:rPr sz="2500" dirty="0">
                <a:solidFill>
                  <a:srgbClr val="FFFFFF"/>
                </a:solidFill>
                <a:latin typeface="Calibri"/>
                <a:cs typeface="Calibri"/>
              </a:rPr>
              <a:t>this</a:t>
            </a:r>
            <a:r>
              <a:rPr sz="2500" spc="-45" dirty="0">
                <a:solidFill>
                  <a:srgbClr val="FFFFFF"/>
                </a:solidFill>
                <a:latin typeface="Calibri"/>
                <a:cs typeface="Calibri"/>
              </a:rPr>
              <a:t> </a:t>
            </a:r>
            <a:r>
              <a:rPr sz="2500" dirty="0">
                <a:solidFill>
                  <a:srgbClr val="FFFFFF"/>
                </a:solidFill>
                <a:latin typeface="Calibri"/>
                <a:cs typeface="Calibri"/>
              </a:rPr>
              <a:t>is</a:t>
            </a:r>
            <a:r>
              <a:rPr sz="2500" spc="-50" dirty="0">
                <a:solidFill>
                  <a:srgbClr val="FFFFFF"/>
                </a:solidFill>
                <a:latin typeface="Calibri"/>
                <a:cs typeface="Calibri"/>
              </a:rPr>
              <a:t> </a:t>
            </a:r>
            <a:r>
              <a:rPr sz="2500" dirty="0">
                <a:solidFill>
                  <a:srgbClr val="FFFFFF"/>
                </a:solidFill>
                <a:latin typeface="Calibri"/>
                <a:cs typeface="Calibri"/>
              </a:rPr>
              <a:t>OK,</a:t>
            </a:r>
            <a:r>
              <a:rPr sz="2500" spc="-55" dirty="0">
                <a:solidFill>
                  <a:srgbClr val="FFFFFF"/>
                </a:solidFill>
                <a:latin typeface="Calibri"/>
                <a:cs typeface="Calibri"/>
              </a:rPr>
              <a:t> </a:t>
            </a:r>
            <a:r>
              <a:rPr sz="2500" dirty="0">
                <a:solidFill>
                  <a:srgbClr val="FFFFFF"/>
                </a:solidFill>
                <a:latin typeface="Calibri"/>
                <a:cs typeface="Calibri"/>
              </a:rPr>
              <a:t>I</a:t>
            </a:r>
            <a:r>
              <a:rPr sz="2500" spc="-45" dirty="0">
                <a:solidFill>
                  <a:srgbClr val="FFFFFF"/>
                </a:solidFill>
                <a:latin typeface="Calibri"/>
                <a:cs typeface="Calibri"/>
              </a:rPr>
              <a:t> </a:t>
            </a:r>
            <a:r>
              <a:rPr sz="2500" dirty="0">
                <a:solidFill>
                  <a:srgbClr val="FFFFFF"/>
                </a:solidFill>
                <a:latin typeface="Calibri"/>
                <a:cs typeface="Calibri"/>
              </a:rPr>
              <a:t>get</a:t>
            </a:r>
            <a:r>
              <a:rPr sz="2500" spc="-45" dirty="0">
                <a:solidFill>
                  <a:srgbClr val="FFFFFF"/>
                </a:solidFill>
                <a:latin typeface="Calibri"/>
                <a:cs typeface="Calibri"/>
              </a:rPr>
              <a:t> </a:t>
            </a:r>
            <a:r>
              <a:rPr sz="2500" spc="-10" dirty="0">
                <a:solidFill>
                  <a:srgbClr val="FFFFFF"/>
                </a:solidFill>
                <a:latin typeface="Calibri"/>
                <a:cs typeface="Calibri"/>
              </a:rPr>
              <a:t>worried </a:t>
            </a:r>
            <a:r>
              <a:rPr sz="2500" spc="-50" dirty="0">
                <a:solidFill>
                  <a:srgbClr val="FFFFFF"/>
                </a:solidFill>
                <a:latin typeface="Calibri"/>
                <a:cs typeface="Calibri"/>
              </a:rPr>
              <a:t>too”.</a:t>
            </a:r>
            <a:r>
              <a:rPr sz="2500" spc="-80" dirty="0">
                <a:solidFill>
                  <a:srgbClr val="FFFFFF"/>
                </a:solidFill>
                <a:latin typeface="Calibri"/>
                <a:cs typeface="Calibri"/>
              </a:rPr>
              <a:t> </a:t>
            </a:r>
            <a:r>
              <a:rPr sz="2500" spc="-10" dirty="0">
                <a:solidFill>
                  <a:srgbClr val="FFFFFF"/>
                </a:solidFill>
                <a:latin typeface="Calibri"/>
                <a:cs typeface="Calibri"/>
              </a:rPr>
              <a:t>Ruby’s</a:t>
            </a:r>
            <a:r>
              <a:rPr sz="2500" spc="-40" dirty="0">
                <a:solidFill>
                  <a:srgbClr val="FFFFFF"/>
                </a:solidFill>
                <a:latin typeface="Calibri"/>
                <a:cs typeface="Calibri"/>
              </a:rPr>
              <a:t> </a:t>
            </a:r>
            <a:r>
              <a:rPr sz="2500" dirty="0">
                <a:solidFill>
                  <a:srgbClr val="FFFFFF"/>
                </a:solidFill>
                <a:latin typeface="Calibri"/>
                <a:cs typeface="Calibri"/>
              </a:rPr>
              <a:t>worry</a:t>
            </a:r>
            <a:r>
              <a:rPr sz="2500" spc="-65" dirty="0">
                <a:solidFill>
                  <a:srgbClr val="FFFFFF"/>
                </a:solidFill>
                <a:latin typeface="Calibri"/>
                <a:cs typeface="Calibri"/>
              </a:rPr>
              <a:t> </a:t>
            </a:r>
            <a:r>
              <a:rPr sz="2500" dirty="0">
                <a:solidFill>
                  <a:srgbClr val="FFFFFF"/>
                </a:solidFill>
                <a:latin typeface="Calibri"/>
                <a:cs typeface="Calibri"/>
              </a:rPr>
              <a:t>is</a:t>
            </a:r>
            <a:r>
              <a:rPr sz="2500" spc="-70" dirty="0">
                <a:solidFill>
                  <a:srgbClr val="FFFFFF"/>
                </a:solidFill>
                <a:latin typeface="Calibri"/>
                <a:cs typeface="Calibri"/>
              </a:rPr>
              <a:t> </a:t>
            </a:r>
            <a:r>
              <a:rPr sz="2500" dirty="0">
                <a:solidFill>
                  <a:srgbClr val="FFFFFF"/>
                </a:solidFill>
                <a:latin typeface="Calibri"/>
                <a:cs typeface="Calibri"/>
              </a:rPr>
              <a:t>a</a:t>
            </a:r>
            <a:r>
              <a:rPr sz="2500" spc="-65" dirty="0">
                <a:solidFill>
                  <a:srgbClr val="FFFFFF"/>
                </a:solidFill>
                <a:latin typeface="Calibri"/>
                <a:cs typeface="Calibri"/>
              </a:rPr>
              <a:t> </a:t>
            </a:r>
            <a:r>
              <a:rPr sz="2500" dirty="0">
                <a:solidFill>
                  <a:srgbClr val="FFFFFF"/>
                </a:solidFill>
                <a:latin typeface="Calibri"/>
                <a:cs typeface="Calibri"/>
              </a:rPr>
              <a:t>brilliant</a:t>
            </a:r>
            <a:r>
              <a:rPr sz="2500" spc="-65" dirty="0">
                <a:solidFill>
                  <a:srgbClr val="FFFFFF"/>
                </a:solidFill>
                <a:latin typeface="Calibri"/>
                <a:cs typeface="Calibri"/>
              </a:rPr>
              <a:t> </a:t>
            </a:r>
            <a:r>
              <a:rPr sz="2500" dirty="0">
                <a:solidFill>
                  <a:srgbClr val="FFFFFF"/>
                </a:solidFill>
                <a:latin typeface="Calibri"/>
                <a:cs typeface="Calibri"/>
              </a:rPr>
              <a:t>story</a:t>
            </a:r>
            <a:r>
              <a:rPr sz="2500" spc="-65" dirty="0">
                <a:solidFill>
                  <a:srgbClr val="FFFFFF"/>
                </a:solidFill>
                <a:latin typeface="Calibri"/>
                <a:cs typeface="Calibri"/>
              </a:rPr>
              <a:t> </a:t>
            </a:r>
            <a:r>
              <a:rPr sz="2500" spc="-25" dirty="0">
                <a:solidFill>
                  <a:srgbClr val="FFFFFF"/>
                </a:solidFill>
                <a:latin typeface="Calibri"/>
                <a:cs typeface="Calibri"/>
              </a:rPr>
              <a:t>to </a:t>
            </a:r>
            <a:r>
              <a:rPr sz="2500" dirty="0">
                <a:solidFill>
                  <a:srgbClr val="FFFFFF"/>
                </a:solidFill>
                <a:latin typeface="Calibri"/>
                <a:cs typeface="Calibri"/>
              </a:rPr>
              <a:t>discuss</a:t>
            </a:r>
            <a:r>
              <a:rPr sz="2500" spc="-75" dirty="0">
                <a:solidFill>
                  <a:srgbClr val="FFFFFF"/>
                </a:solidFill>
                <a:latin typeface="Calibri"/>
                <a:cs typeface="Calibri"/>
              </a:rPr>
              <a:t> </a:t>
            </a:r>
            <a:r>
              <a:rPr sz="2500" dirty="0">
                <a:solidFill>
                  <a:srgbClr val="FFFFFF"/>
                </a:solidFill>
                <a:latin typeface="Calibri"/>
                <a:cs typeface="Calibri"/>
              </a:rPr>
              <a:t>worries</a:t>
            </a:r>
            <a:r>
              <a:rPr sz="2500" spc="-100" dirty="0">
                <a:solidFill>
                  <a:srgbClr val="FFFFFF"/>
                </a:solidFill>
                <a:latin typeface="Calibri"/>
                <a:cs typeface="Calibri"/>
              </a:rPr>
              <a:t> </a:t>
            </a:r>
            <a:r>
              <a:rPr sz="2500" spc="-10" dirty="0">
                <a:solidFill>
                  <a:srgbClr val="FFFFFF"/>
                </a:solidFill>
                <a:latin typeface="Calibri"/>
                <a:cs typeface="Calibri"/>
              </a:rPr>
              <a:t>together.</a:t>
            </a:r>
            <a:endParaRPr sz="2500" dirty="0">
              <a:latin typeface="Calibri"/>
              <a:cs typeface="Calibri"/>
            </a:endParaRPr>
          </a:p>
          <a:p>
            <a:pPr marL="355600" marR="118745" indent="-342900">
              <a:lnSpc>
                <a:spcPct val="80000"/>
              </a:lnSpc>
              <a:buFont typeface="Arial"/>
              <a:buChar char="•"/>
              <a:tabLst>
                <a:tab pos="355600" algn="l"/>
              </a:tabLst>
            </a:pPr>
            <a:r>
              <a:rPr sz="2500" dirty="0">
                <a:solidFill>
                  <a:srgbClr val="FFFFFF"/>
                </a:solidFill>
                <a:latin typeface="Calibri"/>
                <a:cs typeface="Calibri"/>
              </a:rPr>
              <a:t>Get</a:t>
            </a:r>
            <a:r>
              <a:rPr sz="2500" spc="-70" dirty="0">
                <a:solidFill>
                  <a:srgbClr val="FFFFFF"/>
                </a:solidFill>
                <a:latin typeface="Calibri"/>
                <a:cs typeface="Calibri"/>
              </a:rPr>
              <a:t> </a:t>
            </a:r>
            <a:r>
              <a:rPr sz="2500" dirty="0">
                <a:solidFill>
                  <a:srgbClr val="FFFFFF"/>
                </a:solidFill>
                <a:latin typeface="Calibri"/>
                <a:cs typeface="Calibri"/>
              </a:rPr>
              <a:t>an</a:t>
            </a:r>
            <a:r>
              <a:rPr sz="2500" spc="-65" dirty="0">
                <a:solidFill>
                  <a:srgbClr val="FFFFFF"/>
                </a:solidFill>
                <a:latin typeface="Calibri"/>
                <a:cs typeface="Calibri"/>
              </a:rPr>
              <a:t> </a:t>
            </a:r>
            <a:r>
              <a:rPr sz="2500" dirty="0">
                <a:solidFill>
                  <a:srgbClr val="FFFFFF"/>
                </a:solidFill>
                <a:latin typeface="Calibri"/>
                <a:cs typeface="Calibri"/>
              </a:rPr>
              <a:t>early</a:t>
            </a:r>
            <a:r>
              <a:rPr sz="2500" spc="-60" dirty="0">
                <a:solidFill>
                  <a:srgbClr val="FFFFFF"/>
                </a:solidFill>
                <a:latin typeface="Calibri"/>
                <a:cs typeface="Calibri"/>
              </a:rPr>
              <a:t> </a:t>
            </a:r>
            <a:r>
              <a:rPr sz="2500" dirty="0">
                <a:solidFill>
                  <a:srgbClr val="FFFFFF"/>
                </a:solidFill>
                <a:latin typeface="Calibri"/>
                <a:cs typeface="Calibri"/>
              </a:rPr>
              <a:t>night</a:t>
            </a:r>
            <a:r>
              <a:rPr sz="2500" spc="-50" dirty="0">
                <a:solidFill>
                  <a:srgbClr val="FFFFFF"/>
                </a:solidFill>
                <a:latin typeface="Calibri"/>
                <a:cs typeface="Calibri"/>
              </a:rPr>
              <a:t> </a:t>
            </a:r>
            <a:r>
              <a:rPr sz="2500" dirty="0">
                <a:solidFill>
                  <a:srgbClr val="FFFFFF"/>
                </a:solidFill>
                <a:latin typeface="Calibri"/>
                <a:cs typeface="Calibri"/>
              </a:rPr>
              <a:t>–</a:t>
            </a:r>
            <a:r>
              <a:rPr sz="2500" spc="-60" dirty="0">
                <a:solidFill>
                  <a:srgbClr val="FFFFFF"/>
                </a:solidFill>
                <a:latin typeface="Calibri"/>
                <a:cs typeface="Calibri"/>
              </a:rPr>
              <a:t> </a:t>
            </a:r>
            <a:r>
              <a:rPr sz="2500" dirty="0">
                <a:solidFill>
                  <a:srgbClr val="FFFFFF"/>
                </a:solidFill>
                <a:latin typeface="Calibri"/>
                <a:cs typeface="Calibri"/>
              </a:rPr>
              <a:t>Make</a:t>
            </a:r>
            <a:r>
              <a:rPr sz="2500" spc="-50" dirty="0">
                <a:solidFill>
                  <a:srgbClr val="FFFFFF"/>
                </a:solidFill>
                <a:latin typeface="Calibri"/>
                <a:cs typeface="Calibri"/>
              </a:rPr>
              <a:t> </a:t>
            </a:r>
            <a:r>
              <a:rPr sz="2500" dirty="0">
                <a:solidFill>
                  <a:srgbClr val="FFFFFF"/>
                </a:solidFill>
                <a:latin typeface="Calibri"/>
                <a:cs typeface="Calibri"/>
              </a:rPr>
              <a:t>sure</a:t>
            </a:r>
            <a:r>
              <a:rPr sz="2500" spc="-65" dirty="0">
                <a:solidFill>
                  <a:srgbClr val="FFFFFF"/>
                </a:solidFill>
                <a:latin typeface="Calibri"/>
                <a:cs typeface="Calibri"/>
              </a:rPr>
              <a:t> </a:t>
            </a:r>
            <a:r>
              <a:rPr sz="2500" dirty="0">
                <a:solidFill>
                  <a:srgbClr val="FFFFFF"/>
                </a:solidFill>
                <a:latin typeface="Calibri"/>
                <a:cs typeface="Calibri"/>
              </a:rPr>
              <a:t>your</a:t>
            </a:r>
            <a:r>
              <a:rPr sz="2500" spc="-65" dirty="0">
                <a:solidFill>
                  <a:srgbClr val="FFFFFF"/>
                </a:solidFill>
                <a:latin typeface="Calibri"/>
                <a:cs typeface="Calibri"/>
              </a:rPr>
              <a:t> </a:t>
            </a:r>
            <a:r>
              <a:rPr sz="2500" spc="-10" dirty="0">
                <a:solidFill>
                  <a:srgbClr val="FFFFFF"/>
                </a:solidFill>
                <a:latin typeface="Calibri"/>
                <a:cs typeface="Calibri"/>
              </a:rPr>
              <a:t>child </a:t>
            </a:r>
            <a:r>
              <a:rPr sz="2500" dirty="0">
                <a:solidFill>
                  <a:srgbClr val="FFFFFF"/>
                </a:solidFill>
                <a:latin typeface="Calibri"/>
                <a:cs typeface="Calibri"/>
              </a:rPr>
              <a:t>gets</a:t>
            </a:r>
            <a:r>
              <a:rPr sz="2500" spc="-65" dirty="0">
                <a:solidFill>
                  <a:srgbClr val="FFFFFF"/>
                </a:solidFill>
                <a:latin typeface="Calibri"/>
                <a:cs typeface="Calibri"/>
              </a:rPr>
              <a:t> </a:t>
            </a:r>
            <a:r>
              <a:rPr sz="2500" dirty="0">
                <a:solidFill>
                  <a:srgbClr val="FFFFFF"/>
                </a:solidFill>
                <a:latin typeface="Calibri"/>
                <a:cs typeface="Calibri"/>
              </a:rPr>
              <a:t>lots</a:t>
            </a:r>
            <a:r>
              <a:rPr sz="2500" spc="-70" dirty="0">
                <a:solidFill>
                  <a:srgbClr val="FFFFFF"/>
                </a:solidFill>
                <a:latin typeface="Calibri"/>
                <a:cs typeface="Calibri"/>
              </a:rPr>
              <a:t> </a:t>
            </a:r>
            <a:r>
              <a:rPr sz="2500" dirty="0">
                <a:solidFill>
                  <a:srgbClr val="FFFFFF"/>
                </a:solidFill>
                <a:latin typeface="Calibri"/>
                <a:cs typeface="Calibri"/>
              </a:rPr>
              <a:t>of</a:t>
            </a:r>
            <a:r>
              <a:rPr sz="2500" spc="-60" dirty="0">
                <a:solidFill>
                  <a:srgbClr val="FFFFFF"/>
                </a:solidFill>
                <a:latin typeface="Calibri"/>
                <a:cs typeface="Calibri"/>
              </a:rPr>
              <a:t> </a:t>
            </a:r>
            <a:r>
              <a:rPr sz="2500" dirty="0">
                <a:solidFill>
                  <a:srgbClr val="FFFFFF"/>
                </a:solidFill>
                <a:latin typeface="Calibri"/>
                <a:cs typeface="Calibri"/>
              </a:rPr>
              <a:t>rest</a:t>
            </a:r>
            <a:r>
              <a:rPr sz="2500" spc="-60" dirty="0">
                <a:solidFill>
                  <a:srgbClr val="FFFFFF"/>
                </a:solidFill>
                <a:latin typeface="Calibri"/>
                <a:cs typeface="Calibri"/>
              </a:rPr>
              <a:t> </a:t>
            </a:r>
            <a:r>
              <a:rPr sz="2500" dirty="0">
                <a:solidFill>
                  <a:srgbClr val="FFFFFF"/>
                </a:solidFill>
                <a:latin typeface="Calibri"/>
                <a:cs typeface="Calibri"/>
              </a:rPr>
              <a:t>ready</a:t>
            </a:r>
            <a:r>
              <a:rPr sz="2500" spc="-60" dirty="0">
                <a:solidFill>
                  <a:srgbClr val="FFFFFF"/>
                </a:solidFill>
                <a:latin typeface="Calibri"/>
                <a:cs typeface="Calibri"/>
              </a:rPr>
              <a:t> </a:t>
            </a:r>
            <a:r>
              <a:rPr sz="2500" dirty="0">
                <a:solidFill>
                  <a:srgbClr val="FFFFFF"/>
                </a:solidFill>
                <a:latin typeface="Calibri"/>
                <a:cs typeface="Calibri"/>
              </a:rPr>
              <a:t>for</a:t>
            </a:r>
            <a:r>
              <a:rPr sz="2500" spc="-55" dirty="0">
                <a:solidFill>
                  <a:srgbClr val="FFFFFF"/>
                </a:solidFill>
                <a:latin typeface="Calibri"/>
                <a:cs typeface="Calibri"/>
              </a:rPr>
              <a:t> </a:t>
            </a:r>
            <a:r>
              <a:rPr sz="2500" dirty="0">
                <a:solidFill>
                  <a:srgbClr val="FFFFFF"/>
                </a:solidFill>
                <a:latin typeface="Calibri"/>
                <a:cs typeface="Calibri"/>
              </a:rPr>
              <a:t>the</a:t>
            </a:r>
            <a:r>
              <a:rPr sz="2500" spc="-55" dirty="0">
                <a:solidFill>
                  <a:srgbClr val="FFFFFF"/>
                </a:solidFill>
                <a:latin typeface="Calibri"/>
                <a:cs typeface="Calibri"/>
              </a:rPr>
              <a:t> </a:t>
            </a:r>
            <a:r>
              <a:rPr sz="2500" dirty="0">
                <a:solidFill>
                  <a:srgbClr val="FFFFFF"/>
                </a:solidFill>
                <a:latin typeface="Calibri"/>
                <a:cs typeface="Calibri"/>
              </a:rPr>
              <a:t>big</a:t>
            </a:r>
            <a:r>
              <a:rPr sz="2500" spc="-60" dirty="0">
                <a:solidFill>
                  <a:srgbClr val="FFFFFF"/>
                </a:solidFill>
                <a:latin typeface="Calibri"/>
                <a:cs typeface="Calibri"/>
              </a:rPr>
              <a:t> </a:t>
            </a:r>
            <a:r>
              <a:rPr sz="2500" dirty="0">
                <a:solidFill>
                  <a:srgbClr val="FFFFFF"/>
                </a:solidFill>
                <a:latin typeface="Calibri"/>
                <a:cs typeface="Calibri"/>
              </a:rPr>
              <a:t>day</a:t>
            </a:r>
            <a:r>
              <a:rPr sz="2500" spc="-55" dirty="0">
                <a:solidFill>
                  <a:srgbClr val="FFFFFF"/>
                </a:solidFill>
                <a:latin typeface="Calibri"/>
                <a:cs typeface="Calibri"/>
              </a:rPr>
              <a:t> </a:t>
            </a:r>
            <a:r>
              <a:rPr sz="2500" spc="-10" dirty="0">
                <a:solidFill>
                  <a:srgbClr val="FFFFFF"/>
                </a:solidFill>
                <a:latin typeface="Calibri"/>
                <a:cs typeface="Calibri"/>
              </a:rPr>
              <a:t>ahead.</a:t>
            </a:r>
            <a:endParaRPr sz="2500" dirty="0">
              <a:latin typeface="Calibri"/>
              <a:cs typeface="Calibri"/>
            </a:endParaRPr>
          </a:p>
        </p:txBody>
      </p:sp>
      <p:pic>
        <p:nvPicPr>
          <p:cNvPr id="5" name="object 5"/>
          <p:cNvPicPr/>
          <p:nvPr/>
        </p:nvPicPr>
        <p:blipFill>
          <a:blip r:embed="rId2" cstate="print"/>
          <a:stretch>
            <a:fillRect/>
          </a:stretch>
        </p:blipFill>
        <p:spPr>
          <a:xfrm>
            <a:off x="6642684" y="1321107"/>
            <a:ext cx="2301239" cy="2257043"/>
          </a:xfrm>
          <a:prstGeom prst="rect">
            <a:avLst/>
          </a:prstGeom>
        </p:spPr>
      </p:pic>
      <p:pic>
        <p:nvPicPr>
          <p:cNvPr id="6" name="object 6"/>
          <p:cNvPicPr/>
          <p:nvPr/>
        </p:nvPicPr>
        <p:blipFill>
          <a:blip r:embed="rId3" cstate="print"/>
          <a:stretch>
            <a:fillRect/>
          </a:stretch>
        </p:blipFill>
        <p:spPr>
          <a:xfrm>
            <a:off x="7010400" y="3962400"/>
            <a:ext cx="1775459" cy="2247900"/>
          </a:xfrm>
          <a:prstGeom prst="rect">
            <a:avLst/>
          </a:prstGeom>
        </p:spPr>
      </p:pic>
      <p:pic>
        <p:nvPicPr>
          <p:cNvPr id="7" name="Picture 6">
            <a:extLst>
              <a:ext uri="{FF2B5EF4-FFF2-40B4-BE49-F238E27FC236}">
                <a16:creationId xmlns:a16="http://schemas.microsoft.com/office/drawing/2014/main" id="{E6EAE264-0EBC-4124-B54E-8548F98133F2}"/>
              </a:ext>
            </a:extLst>
          </p:cNvPr>
          <p:cNvPicPr/>
          <p:nvPr/>
        </p:nvPicPr>
        <p:blipFill>
          <a:blip r:embed="rId4">
            <a:extLst>
              <a:ext uri="{28A0092B-C50C-407E-A947-70E740481C1C}">
                <a14:useLocalDpi xmlns:a14="http://schemas.microsoft.com/office/drawing/2010/main" val="0"/>
              </a:ext>
            </a:extLst>
          </a:blip>
          <a:stretch>
            <a:fillRect/>
          </a:stretch>
        </p:blipFill>
        <p:spPr>
          <a:xfrm>
            <a:off x="8305800" y="76200"/>
            <a:ext cx="704850" cy="7543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TotalTime>
  <Words>1165</Words>
  <Application>Microsoft Office PowerPoint</Application>
  <PresentationFormat>On-screen Show (4:3)</PresentationFormat>
  <Paragraphs>74</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PowerPoint Presentation</vt:lpstr>
      <vt:lpstr>Pathway to School</vt:lpstr>
      <vt:lpstr>In the months leading up to school…</vt:lpstr>
      <vt:lpstr>How to support children to be `school ready`</vt:lpstr>
      <vt:lpstr>Language development</vt:lpstr>
      <vt:lpstr>Physical Development</vt:lpstr>
      <vt:lpstr>Language and Literacy</vt:lpstr>
      <vt:lpstr>Early mathematics</vt:lpstr>
      <vt:lpstr>The night before school</vt:lpstr>
      <vt:lpstr>The first day of school</vt:lpstr>
      <vt:lpstr>Being ‘School ready’</vt:lpstr>
      <vt:lpstr>Concerns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Waugh</dc:creator>
  <cp:lastModifiedBy>Angela Waugh</cp:lastModifiedBy>
  <cp:revision>9</cp:revision>
  <cp:lastPrinted>2026-05-01T08:47:01Z</cp:lastPrinted>
  <dcterms:created xsi:type="dcterms:W3CDTF">2026-03-02T15:59:11Z</dcterms:created>
  <dcterms:modified xsi:type="dcterms:W3CDTF">2026-06-13T11:30:01Z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2022-09-13T00:00:00Z</vt:filetime>
  </property>
  <property fmtid="{D5CDD505-2E9C-101B-9397-08002B2CF9AE}" pid="3" name="Creator">
    <vt:lpwstr>Microsoft® PowerPoint® for Microsoft 365</vt:lpwstr>
  </property>
  <property fmtid="{D5CDD505-2E9C-101B-9397-08002B2CF9AE}" pid="4" name="LastSaved">
    <vt:filetime>2026-03-02T00:00:00Z</vt:filetime>
  </property>
  <property fmtid="{D5CDD505-2E9C-101B-9397-08002B2CF9AE}" pid="5" name="Producer">
    <vt:lpwstr>3-Heights(TM) PDF Security Shell 4.8.25.2 (http://www.pdf-tools.com)</vt:lpwstr>
  </property>
</Properties>
</file>