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7" r:id="rId7"/>
    <p:sldId id="257" r:id="rId8"/>
    <p:sldId id="269" r:id="rId9"/>
    <p:sldId id="270" r:id="rId10"/>
    <p:sldId id="261" r:id="rId11"/>
    <p:sldId id="260" r:id="rId12"/>
    <p:sldId id="262" r:id="rId13"/>
    <p:sldId id="258" r:id="rId14"/>
    <p:sldId id="259" r:id="rId15"/>
    <p:sldId id="263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27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67" d="100"/>
          <a:sy n="67" d="100"/>
        </p:scale>
        <p:origin x="8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ly Kershaw" userId="da480ddd-f81e-4ff4-97ef-fc115e910947" providerId="ADAL" clId="{7A162C52-C3A2-4F48-9605-080AA6E83D9F}"/>
    <pc:docChg chg="custSel addSld modSld sldOrd">
      <pc:chgData name="Sally Kershaw" userId="da480ddd-f81e-4ff4-97ef-fc115e910947" providerId="ADAL" clId="{7A162C52-C3A2-4F48-9605-080AA6E83D9F}" dt="2026-09-24T07:53:21.781" v="3208" actId="27636"/>
      <pc:docMkLst>
        <pc:docMk/>
      </pc:docMkLst>
      <pc:sldChg chg="modSp">
        <pc:chgData name="Sally Kershaw" userId="da480ddd-f81e-4ff4-97ef-fc115e910947" providerId="ADAL" clId="{7A162C52-C3A2-4F48-9605-080AA6E83D9F}" dt="2026-09-14T17:29:55.012" v="165" actId="20577"/>
        <pc:sldMkLst>
          <pc:docMk/>
          <pc:sldMk cId="1570119714" sldId="256"/>
        </pc:sldMkLst>
        <pc:spChg chg="mod">
          <ac:chgData name="Sally Kershaw" userId="da480ddd-f81e-4ff4-97ef-fc115e910947" providerId="ADAL" clId="{7A162C52-C3A2-4F48-9605-080AA6E83D9F}" dt="2026-09-14T17:29:55.012" v="165" actId="20577"/>
          <ac:spMkLst>
            <pc:docMk/>
            <pc:sldMk cId="1570119714" sldId="256"/>
            <ac:spMk id="3" creationId="{F0CB1E6B-7C0D-4AB0-9E4D-40BC29D42F9F}"/>
          </ac:spMkLst>
        </pc:spChg>
      </pc:sldChg>
      <pc:sldChg chg="addSp delSp modSp">
        <pc:chgData name="Sally Kershaw" userId="da480ddd-f81e-4ff4-97ef-fc115e910947" providerId="ADAL" clId="{7A162C52-C3A2-4F48-9605-080AA6E83D9F}" dt="2026-09-14T17:57:44.875" v="2085" actId="14100"/>
        <pc:sldMkLst>
          <pc:docMk/>
          <pc:sldMk cId="4158036291" sldId="260"/>
        </pc:sldMkLst>
        <pc:picChg chg="mod">
          <ac:chgData name="Sally Kershaw" userId="da480ddd-f81e-4ff4-97ef-fc115e910947" providerId="ADAL" clId="{7A162C52-C3A2-4F48-9605-080AA6E83D9F}" dt="2026-09-14T17:53:56.272" v="2074" actId="1076"/>
          <ac:picMkLst>
            <pc:docMk/>
            <pc:sldMk cId="4158036291" sldId="260"/>
            <ac:picMk id="3" creationId="{549F1331-FEB7-4F9E-86E0-61651CE1CF15}"/>
          </ac:picMkLst>
        </pc:picChg>
        <pc:picChg chg="add del mod">
          <ac:chgData name="Sally Kershaw" userId="da480ddd-f81e-4ff4-97ef-fc115e910947" providerId="ADAL" clId="{7A162C52-C3A2-4F48-9605-080AA6E83D9F}" dt="2026-09-14T17:56:22.306" v="2078" actId="478"/>
          <ac:picMkLst>
            <pc:docMk/>
            <pc:sldMk cId="4158036291" sldId="260"/>
            <ac:picMk id="4" creationId="{7B56C2D2-9214-41F8-A696-6968B5EDAFC6}"/>
          </ac:picMkLst>
        </pc:picChg>
        <pc:picChg chg="add mod">
          <ac:chgData name="Sally Kershaw" userId="da480ddd-f81e-4ff4-97ef-fc115e910947" providerId="ADAL" clId="{7A162C52-C3A2-4F48-9605-080AA6E83D9F}" dt="2026-09-14T17:56:46.315" v="2082" actId="1076"/>
          <ac:picMkLst>
            <pc:docMk/>
            <pc:sldMk cId="4158036291" sldId="260"/>
            <ac:picMk id="6" creationId="{8F4C0A21-118F-4873-A69F-F5DA655F2474}"/>
          </ac:picMkLst>
        </pc:picChg>
        <pc:picChg chg="add mod">
          <ac:chgData name="Sally Kershaw" userId="da480ddd-f81e-4ff4-97ef-fc115e910947" providerId="ADAL" clId="{7A162C52-C3A2-4F48-9605-080AA6E83D9F}" dt="2026-09-14T17:57:44.875" v="2085" actId="14100"/>
          <ac:picMkLst>
            <pc:docMk/>
            <pc:sldMk cId="4158036291" sldId="260"/>
            <ac:picMk id="7" creationId="{6D64E8B8-AF26-49ED-95F2-F6B88F293ADD}"/>
          </ac:picMkLst>
        </pc:picChg>
      </pc:sldChg>
      <pc:sldChg chg="addSp delSp modSp ord">
        <pc:chgData name="Sally Kershaw" userId="da480ddd-f81e-4ff4-97ef-fc115e910947" providerId="ADAL" clId="{7A162C52-C3A2-4F48-9605-080AA6E83D9F}" dt="2026-09-24T07:53:21.781" v="3208" actId="27636"/>
        <pc:sldMkLst>
          <pc:docMk/>
          <pc:sldMk cId="1441031683" sldId="261"/>
        </pc:sldMkLst>
        <pc:spChg chg="mod">
          <ac:chgData name="Sally Kershaw" userId="da480ddd-f81e-4ff4-97ef-fc115e910947" providerId="ADAL" clId="{7A162C52-C3A2-4F48-9605-080AA6E83D9F}" dt="2026-09-24T07:53:21.781" v="3208" actId="27636"/>
          <ac:spMkLst>
            <pc:docMk/>
            <pc:sldMk cId="1441031683" sldId="261"/>
            <ac:spMk id="3" creationId="{BB5308E4-E52F-48E6-A43C-BDA1D56907C1}"/>
          </ac:spMkLst>
        </pc:spChg>
        <pc:picChg chg="del mod">
          <ac:chgData name="Sally Kershaw" userId="da480ddd-f81e-4ff4-97ef-fc115e910947" providerId="ADAL" clId="{7A162C52-C3A2-4F48-9605-080AA6E83D9F}" dt="2026-09-14T18:24:04.731" v="2722" actId="478"/>
          <ac:picMkLst>
            <pc:docMk/>
            <pc:sldMk cId="1441031683" sldId="261"/>
            <ac:picMk id="4" creationId="{EE356D3F-FCD4-4BEA-ACDA-1E826175DACB}"/>
          </ac:picMkLst>
        </pc:picChg>
        <pc:picChg chg="add mod">
          <ac:chgData name="Sally Kershaw" userId="da480ddd-f81e-4ff4-97ef-fc115e910947" providerId="ADAL" clId="{7A162C52-C3A2-4F48-9605-080AA6E83D9F}" dt="2026-09-14T18:27:35.477" v="2738" actId="1076"/>
          <ac:picMkLst>
            <pc:docMk/>
            <pc:sldMk cId="1441031683" sldId="261"/>
            <ac:picMk id="5" creationId="{AE089BB8-440D-4463-A339-F91CC517B1B0}"/>
          </ac:picMkLst>
        </pc:picChg>
        <pc:picChg chg="add mod">
          <ac:chgData name="Sally Kershaw" userId="da480ddd-f81e-4ff4-97ef-fc115e910947" providerId="ADAL" clId="{7A162C52-C3A2-4F48-9605-080AA6E83D9F}" dt="2026-09-14T18:27:33.595" v="2737" actId="1076"/>
          <ac:picMkLst>
            <pc:docMk/>
            <pc:sldMk cId="1441031683" sldId="261"/>
            <ac:picMk id="6" creationId="{E88FAA27-E43C-41A5-9F32-5264B24CB335}"/>
          </ac:picMkLst>
        </pc:picChg>
        <pc:picChg chg="add del">
          <ac:chgData name="Sally Kershaw" userId="da480ddd-f81e-4ff4-97ef-fc115e910947" providerId="ADAL" clId="{7A162C52-C3A2-4F48-9605-080AA6E83D9F}" dt="2026-09-14T18:25:54.119" v="2726" actId="478"/>
          <ac:picMkLst>
            <pc:docMk/>
            <pc:sldMk cId="1441031683" sldId="261"/>
            <ac:picMk id="7" creationId="{798DB59B-1BDB-4863-AD4D-A44C43F56410}"/>
          </ac:picMkLst>
        </pc:picChg>
        <pc:picChg chg="add mod">
          <ac:chgData name="Sally Kershaw" userId="da480ddd-f81e-4ff4-97ef-fc115e910947" providerId="ADAL" clId="{7A162C52-C3A2-4F48-9605-080AA6E83D9F}" dt="2026-09-14T18:26:24.502" v="2732" actId="1076"/>
          <ac:picMkLst>
            <pc:docMk/>
            <pc:sldMk cId="1441031683" sldId="261"/>
            <ac:picMk id="8" creationId="{C2360DCE-4209-4EA2-8613-9219DEE03CD6}"/>
          </ac:picMkLst>
        </pc:picChg>
        <pc:picChg chg="add mod">
          <ac:chgData name="Sally Kershaw" userId="da480ddd-f81e-4ff4-97ef-fc115e910947" providerId="ADAL" clId="{7A162C52-C3A2-4F48-9605-080AA6E83D9F}" dt="2026-09-14T18:26:58.967" v="2736" actId="1076"/>
          <ac:picMkLst>
            <pc:docMk/>
            <pc:sldMk cId="1441031683" sldId="261"/>
            <ac:picMk id="9" creationId="{CC529A45-0281-43A8-81A9-434A16A36EE5}"/>
          </ac:picMkLst>
        </pc:picChg>
      </pc:sldChg>
      <pc:sldChg chg="delSp modSp">
        <pc:chgData name="Sally Kershaw" userId="da480ddd-f81e-4ff4-97ef-fc115e910947" providerId="ADAL" clId="{7A162C52-C3A2-4F48-9605-080AA6E83D9F}" dt="2026-09-15T14:57:17.554" v="3069" actId="1076"/>
        <pc:sldMkLst>
          <pc:docMk/>
          <pc:sldMk cId="3147509862" sldId="263"/>
        </pc:sldMkLst>
        <pc:spChg chg="mod">
          <ac:chgData name="Sally Kershaw" userId="da480ddd-f81e-4ff4-97ef-fc115e910947" providerId="ADAL" clId="{7A162C52-C3A2-4F48-9605-080AA6E83D9F}" dt="2026-09-14T18:00:21.888" v="2219" actId="20577"/>
          <ac:spMkLst>
            <pc:docMk/>
            <pc:sldMk cId="3147509862" sldId="263"/>
            <ac:spMk id="2" creationId="{67C5744F-04F0-4D4C-99D9-86F5511D509B}"/>
          </ac:spMkLst>
        </pc:spChg>
        <pc:spChg chg="mod">
          <ac:chgData name="Sally Kershaw" userId="da480ddd-f81e-4ff4-97ef-fc115e910947" providerId="ADAL" clId="{7A162C52-C3A2-4F48-9605-080AA6E83D9F}" dt="2026-09-15T14:57:03.305" v="3068" actId="20577"/>
          <ac:spMkLst>
            <pc:docMk/>
            <pc:sldMk cId="3147509862" sldId="263"/>
            <ac:spMk id="3" creationId="{80720D1B-F69C-4705-8913-914637876D90}"/>
          </ac:spMkLst>
        </pc:spChg>
        <pc:picChg chg="mod">
          <ac:chgData name="Sally Kershaw" userId="da480ddd-f81e-4ff4-97ef-fc115e910947" providerId="ADAL" clId="{7A162C52-C3A2-4F48-9605-080AA6E83D9F}" dt="2026-09-15T14:57:17.554" v="3069" actId="1076"/>
          <ac:picMkLst>
            <pc:docMk/>
            <pc:sldMk cId="3147509862" sldId="263"/>
            <ac:picMk id="4" creationId="{5AA200FC-2DDF-47BB-B228-55AFABF6E562}"/>
          </ac:picMkLst>
        </pc:picChg>
        <pc:picChg chg="del">
          <ac:chgData name="Sally Kershaw" userId="da480ddd-f81e-4ff4-97ef-fc115e910947" providerId="ADAL" clId="{7A162C52-C3A2-4F48-9605-080AA6E83D9F}" dt="2026-09-14T18:01:41.006" v="2339"/>
          <ac:picMkLst>
            <pc:docMk/>
            <pc:sldMk cId="3147509862" sldId="263"/>
            <ac:picMk id="5" creationId="{42B395B0-B365-4DFD-ACDE-133A7E47E4AF}"/>
          </ac:picMkLst>
        </pc:picChg>
        <pc:picChg chg="del">
          <ac:chgData name="Sally Kershaw" userId="da480ddd-f81e-4ff4-97ef-fc115e910947" providerId="ADAL" clId="{7A162C52-C3A2-4F48-9605-080AA6E83D9F}" dt="2026-09-14T18:02:12.210" v="2344"/>
          <ac:picMkLst>
            <pc:docMk/>
            <pc:sldMk cId="3147509862" sldId="263"/>
            <ac:picMk id="6" creationId="{87971DCF-29B1-4D36-AE53-E40F1C9F179C}"/>
          </ac:picMkLst>
        </pc:picChg>
      </pc:sldChg>
      <pc:sldChg chg="modSp">
        <pc:chgData name="Sally Kershaw" userId="da480ddd-f81e-4ff4-97ef-fc115e910947" providerId="ADAL" clId="{7A162C52-C3A2-4F48-9605-080AA6E83D9F}" dt="2026-09-14T13:36:40.214" v="133" actId="20577"/>
        <pc:sldMkLst>
          <pc:docMk/>
          <pc:sldMk cId="48214075" sldId="267"/>
        </pc:sldMkLst>
        <pc:spChg chg="mod">
          <ac:chgData name="Sally Kershaw" userId="da480ddd-f81e-4ff4-97ef-fc115e910947" providerId="ADAL" clId="{7A162C52-C3A2-4F48-9605-080AA6E83D9F}" dt="2026-09-14T13:36:40.214" v="133" actId="20577"/>
          <ac:spMkLst>
            <pc:docMk/>
            <pc:sldMk cId="48214075" sldId="267"/>
            <ac:spMk id="3" creationId="{B7E39D8F-7EC7-4D68-8836-1E417593A7CA}"/>
          </ac:spMkLst>
        </pc:spChg>
      </pc:sldChg>
      <pc:sldChg chg="modSp add">
        <pc:chgData name="Sally Kershaw" userId="da480ddd-f81e-4ff4-97ef-fc115e910947" providerId="ADAL" clId="{7A162C52-C3A2-4F48-9605-080AA6E83D9F}" dt="2026-09-21T17:03:37.537" v="3117" actId="20577"/>
        <pc:sldMkLst>
          <pc:docMk/>
          <pc:sldMk cId="3610318148" sldId="269"/>
        </pc:sldMkLst>
        <pc:spChg chg="mod">
          <ac:chgData name="Sally Kershaw" userId="da480ddd-f81e-4ff4-97ef-fc115e910947" providerId="ADAL" clId="{7A162C52-C3A2-4F48-9605-080AA6E83D9F}" dt="2026-09-14T13:37:31.193" v="155" actId="20577"/>
          <ac:spMkLst>
            <pc:docMk/>
            <pc:sldMk cId="3610318148" sldId="269"/>
            <ac:spMk id="2" creationId="{CCB79AAF-2239-4D09-957D-BA201B31175B}"/>
          </ac:spMkLst>
        </pc:spChg>
        <pc:spChg chg="mod">
          <ac:chgData name="Sally Kershaw" userId="da480ddd-f81e-4ff4-97ef-fc115e910947" providerId="ADAL" clId="{7A162C52-C3A2-4F48-9605-080AA6E83D9F}" dt="2026-09-21T17:03:37.537" v="3117" actId="20577"/>
          <ac:spMkLst>
            <pc:docMk/>
            <pc:sldMk cId="3610318148" sldId="269"/>
            <ac:spMk id="3" creationId="{B7E39D8F-7EC7-4D68-8836-1E417593A7CA}"/>
          </ac:spMkLst>
        </pc:spChg>
      </pc:sldChg>
      <pc:sldChg chg="modSp add">
        <pc:chgData name="Sally Kershaw" userId="da480ddd-f81e-4ff4-97ef-fc115e910947" providerId="ADAL" clId="{7A162C52-C3A2-4F48-9605-080AA6E83D9F}" dt="2026-09-14T17:51:35.370" v="1905" actId="113"/>
        <pc:sldMkLst>
          <pc:docMk/>
          <pc:sldMk cId="3681071352" sldId="270"/>
        </pc:sldMkLst>
        <pc:spChg chg="mod">
          <ac:chgData name="Sally Kershaw" userId="da480ddd-f81e-4ff4-97ef-fc115e910947" providerId="ADAL" clId="{7A162C52-C3A2-4F48-9605-080AA6E83D9F}" dt="2026-09-14T17:51:35.370" v="1905" actId="113"/>
          <ac:spMkLst>
            <pc:docMk/>
            <pc:sldMk cId="3681071352" sldId="270"/>
            <ac:spMk id="3" creationId="{B7E39D8F-7EC7-4D68-8836-1E417593A7CA}"/>
          </ac:spMkLst>
        </pc:spChg>
      </pc:sldChg>
    </pc:docChg>
  </pc:docChgLst>
  <pc:docChgLst>
    <pc:chgData name="Chantelle Shepherd" userId="427bdc4d-e153-4f8b-aac5-38d7fd6817f9" providerId="ADAL" clId="{CFFC7012-3B54-4A91-9A6A-D062EAE4C195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10976-586F-4135-B16D-6E9801354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8BA38-1432-4A0F-BE5B-F8BE9B5BD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22201-BBF8-455E-846A-C53B555C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97D37-7E64-4EE6-9EF2-D8AC70C5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44F27-1E37-407B-B774-C5383992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6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D7C45-BE53-401E-A6C5-A6C1A3754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D9164-E514-4CEF-95F6-40E6E0941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129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EBF3E-5D89-470D-A93E-40992953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F7726-4442-4AEB-BAC2-39BC3C98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4B2B6-9877-4773-8F6D-123CCB87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317D7D-C285-4E6A-A3CE-1395C4576ECF}"/>
              </a:ext>
            </a:extLst>
          </p:cNvPr>
          <p:cNvCxnSpPr/>
          <p:nvPr userDrawn="1"/>
        </p:nvCxnSpPr>
        <p:spPr>
          <a:xfrm>
            <a:off x="0" y="1690688"/>
            <a:ext cx="12192000" cy="0"/>
          </a:xfrm>
          <a:prstGeom prst="line">
            <a:avLst/>
          </a:prstGeom>
          <a:ln w="152400">
            <a:solidFill>
              <a:srgbClr val="602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4D4C82F-1BB2-4859-A243-1ED9863A6D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9900" y="922338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8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70FD-3354-4F74-93A0-C2BF4F400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656F0-589C-48E5-9D5D-345AAE9E5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CD92C-8649-412A-A96C-5963AB329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CD524-7976-4843-9C81-E22573C21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E9D18-87E8-4320-8CBF-0C483465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8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B70ED-BDBD-4379-9883-D44D9DA2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E9064-46A5-4121-933E-DA87C585A1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9ACB0-7D08-422F-A785-EA95322ED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56C19-0DFD-4ED4-9586-3CB2243AC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49A35-AC56-4243-88FF-8C8D66C81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DEE11-1991-4277-8105-31FAD451D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76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069B-959B-40B0-ADD6-A144C261B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2B598-2D08-4391-93DB-787322F90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16FA0A-005A-471E-98C1-B745BC8B9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255FA-86ED-48A2-B0EB-6653E48EE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39C49-0BFE-4C04-B0A8-038BD6581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F2370-E977-4AF6-B987-DA4E69A1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649241-BAAE-44B5-A364-9A905C446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6D6378-0F87-454D-B24C-E780499B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67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E797-1DD9-436F-B2F2-A914C5F4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26C5F8-3811-4ACE-9E29-A882B3D2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61680-B2B8-40FF-82B0-7634D4A6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6E8D9-F60B-4791-AB69-AF10CCB3F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19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CEB74E-FC81-4475-B388-E4244A78A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7BB7E7-250C-4A95-BC74-3EB113DA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34A15-E9BB-47FC-97B1-C8A474331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73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1B864-C3B4-4EA0-AA66-4A54E0E96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02049-BCB1-4F29-BAEC-B68A10B4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05DF1-AF7C-4392-8D2C-93C84D66B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F685B-311F-4774-A3F5-41731E186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8C027-2B45-45A3-A960-FED0303A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58AF6-B959-42A3-B514-276C0B548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253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5470-B754-4227-B942-996B47AAC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00065-C3BF-49F6-A21D-D62C51684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926D5-FC9F-4822-9F88-CD7216990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95FB0-F913-4397-8166-8748E3C2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353A9-B1C4-4A20-8B62-19ED9F3B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67290-8709-4992-BED3-B3337DFE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668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84DB-7D4B-427D-B94A-5481C8A6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6EB9E9-F4AA-4D7B-B828-2870B5A88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043EE-01D3-4AFF-A029-23551C5D3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3EC15-A92F-487F-97FE-F03BDE409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DE178-1C77-4019-8C0F-8C6C6F3EF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6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0C8DE-AEC9-4FFF-BCE1-96CC46569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4E9B6-A1B3-4B1F-95C6-590161E2F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1442E-C04B-40A4-BF75-1E8E622B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6EB8F-24BA-42D8-8F27-7CABDFB6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3851B-E5EB-4211-BDA5-2EC6C327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7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546AA3-A181-4376-8E46-B45873CEB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6B973-D099-439F-861F-8C66A3E02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B95AC-D6F6-4569-BB9B-0FDA0DB27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7858E-1C26-4177-96B5-72F76D73A56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00FC3-A13E-458A-8768-6E029C451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55BC0-830A-4D17-B65A-E30461B6B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87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93BE1-171E-4AE9-B5EA-BDC7BCFA1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7538"/>
            <a:ext cx="9144000" cy="2387600"/>
          </a:xfrm>
        </p:spPr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Welcome to Year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CB1E6B-7C0D-4AB0-9E4D-40BC29D42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97213"/>
            <a:ext cx="9144000" cy="1655762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Twinkl Light" panose="02000000000000000000" pitchFamily="2" charset="0"/>
              </a:rPr>
              <a:t>24th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C52640-0BA7-4AAC-895C-196E4FCFF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236" y="4047977"/>
            <a:ext cx="1847527" cy="184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19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9AAF-2239-4D09-957D-BA201B31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Meet the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39D8F-7EC7-4D68-8836-1E417593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5417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>
                <a:latin typeface="Twinkl Light" panose="02000000000000000000" pitchFamily="2" charset="0"/>
              </a:rPr>
              <a:t>Class teachers </a:t>
            </a:r>
          </a:p>
          <a:p>
            <a:r>
              <a:rPr lang="en-GB" sz="2400" dirty="0">
                <a:latin typeface="Twinkl Light" panose="02000000000000000000" pitchFamily="2" charset="0"/>
              </a:rPr>
              <a:t>Miss Hammond 1.1 class teacher</a:t>
            </a:r>
          </a:p>
          <a:p>
            <a:r>
              <a:rPr lang="en-GB" sz="2400" dirty="0">
                <a:latin typeface="Twinkl Light" panose="02000000000000000000" pitchFamily="2" charset="0"/>
              </a:rPr>
              <a:t>Miss </a:t>
            </a:r>
            <a:r>
              <a:rPr lang="en-GB" sz="2400" dirty="0" err="1">
                <a:latin typeface="Twinkl Light" panose="02000000000000000000" pitchFamily="2" charset="0"/>
              </a:rPr>
              <a:t>Huddlestone</a:t>
            </a:r>
            <a:r>
              <a:rPr lang="en-GB" sz="2400" dirty="0">
                <a:latin typeface="Twinkl Light" panose="02000000000000000000" pitchFamily="2" charset="0"/>
              </a:rPr>
              <a:t> 1.2 class teacher</a:t>
            </a:r>
          </a:p>
          <a:p>
            <a:r>
              <a:rPr lang="en-GB" sz="2400" dirty="0">
                <a:latin typeface="Twinkl Light" panose="02000000000000000000" pitchFamily="2" charset="0"/>
              </a:rPr>
              <a:t>Mrs Kershaw 1.3 class teacher</a:t>
            </a:r>
          </a:p>
          <a:p>
            <a:pPr marL="0" indent="0">
              <a:buNone/>
            </a:pPr>
            <a:endParaRPr lang="en-GB" sz="2400" dirty="0">
              <a:latin typeface="Twinkl Light" panose="02000000000000000000" pitchFamily="2" charset="0"/>
            </a:endParaRPr>
          </a:p>
          <a:p>
            <a:pPr marL="0" indent="0">
              <a:buNone/>
            </a:pPr>
            <a:r>
              <a:rPr lang="en-GB" sz="2400" dirty="0">
                <a:latin typeface="Twinkl Light" panose="02000000000000000000" pitchFamily="2" charset="0"/>
              </a:rPr>
              <a:t>Associate staff</a:t>
            </a:r>
          </a:p>
          <a:p>
            <a:r>
              <a:rPr lang="en-GB" sz="2400" dirty="0">
                <a:latin typeface="Twinkl Light" panose="02000000000000000000" pitchFamily="2" charset="0"/>
              </a:rPr>
              <a:t>Mrs </a:t>
            </a:r>
            <a:r>
              <a:rPr lang="en-GB" sz="2400" dirty="0" err="1">
                <a:latin typeface="Twinkl Light" panose="02000000000000000000" pitchFamily="2" charset="0"/>
              </a:rPr>
              <a:t>Arato</a:t>
            </a:r>
            <a:endParaRPr lang="en-GB" sz="2400" dirty="0">
              <a:latin typeface="Twinkl Light" panose="02000000000000000000" pitchFamily="2" charset="0"/>
            </a:endParaRPr>
          </a:p>
          <a:p>
            <a:r>
              <a:rPr lang="en-GB" sz="2400" dirty="0">
                <a:latin typeface="Twinkl Light" panose="02000000000000000000" pitchFamily="2" charset="0"/>
              </a:rPr>
              <a:t>Miss Lee</a:t>
            </a:r>
          </a:p>
          <a:p>
            <a:r>
              <a:rPr lang="en-GB" sz="2400" dirty="0">
                <a:latin typeface="Twinkl Light" panose="02000000000000000000" pitchFamily="2" charset="0"/>
              </a:rPr>
              <a:t>Ms Rawlins</a:t>
            </a:r>
          </a:p>
          <a:p>
            <a:r>
              <a:rPr lang="en-GB" sz="2400" dirty="0">
                <a:latin typeface="Twinkl Light" panose="02000000000000000000" pitchFamily="2" charset="0"/>
              </a:rPr>
              <a:t>Mrs Robertshaw </a:t>
            </a:r>
          </a:p>
          <a:p>
            <a:r>
              <a:rPr lang="en-GB" sz="2400" dirty="0">
                <a:latin typeface="Twinkl Light" panose="02000000000000000000" pitchFamily="2" charset="0"/>
              </a:rPr>
              <a:t>Mrs Paige 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8214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9AAF-2239-4D09-957D-BA201B31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A day in Year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39D8F-7EC7-4D68-8836-1E417593A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Morning</a:t>
            </a:r>
          </a:p>
          <a:p>
            <a:pPr lvl="1"/>
            <a:r>
              <a:rPr lang="en-GB" dirty="0"/>
              <a:t>Daily maths, English, phonics </a:t>
            </a:r>
          </a:p>
          <a:p>
            <a:pPr lvl="1"/>
            <a:r>
              <a:rPr lang="en-GB" dirty="0"/>
              <a:t>Snack </a:t>
            </a:r>
          </a:p>
          <a:p>
            <a:pPr lvl="1"/>
            <a:r>
              <a:rPr lang="en-GB" dirty="0"/>
              <a:t>Assembly</a:t>
            </a:r>
          </a:p>
          <a:p>
            <a:pPr lvl="1"/>
            <a:r>
              <a:rPr lang="en-GB" dirty="0"/>
              <a:t>Playtime</a:t>
            </a:r>
          </a:p>
          <a:p>
            <a:pPr lvl="1"/>
            <a:endParaRPr lang="en-GB" dirty="0"/>
          </a:p>
          <a:p>
            <a:pPr marL="268288" lvl="1"/>
            <a:r>
              <a:rPr lang="en-GB" sz="2800" dirty="0">
                <a:solidFill>
                  <a:prstClr val="black"/>
                </a:solidFill>
              </a:rPr>
              <a:t>Afternoon</a:t>
            </a:r>
          </a:p>
          <a:p>
            <a:pPr marL="720725" lvl="2"/>
            <a:r>
              <a:rPr lang="en-GB" sz="2400" dirty="0">
                <a:solidFill>
                  <a:prstClr val="black"/>
                </a:solidFill>
              </a:rPr>
              <a:t>Lunch and playtime</a:t>
            </a:r>
          </a:p>
          <a:p>
            <a:pPr marL="720725" lvl="2"/>
            <a:r>
              <a:rPr lang="en-GB" sz="2400" dirty="0">
                <a:solidFill>
                  <a:prstClr val="black"/>
                </a:solidFill>
              </a:rPr>
              <a:t>Foundation subjects (Science, History, Geography, Art, PE etc)</a:t>
            </a:r>
          </a:p>
          <a:p>
            <a:pPr marL="720725" lvl="2"/>
            <a:r>
              <a:rPr lang="en-GB" sz="2400" dirty="0">
                <a:solidFill>
                  <a:prstClr val="black"/>
                </a:solidFill>
              </a:rPr>
              <a:t>Story time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1284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9AAF-2239-4D09-957D-BA201B31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Curriculum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39D8F-7EC7-4D68-8836-1E417593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9" y="1931129"/>
            <a:ext cx="11172824" cy="4683984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prstClr val="black"/>
                </a:solidFill>
              </a:rPr>
              <a:t>English: </a:t>
            </a:r>
            <a:r>
              <a:rPr lang="en-GB" sz="2000" dirty="0">
                <a:solidFill>
                  <a:prstClr val="black"/>
                </a:solidFill>
              </a:rPr>
              <a:t>Sentence writing, story retells, character descriptions, instructions, fact files and letters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prstClr val="black"/>
                </a:solidFill>
              </a:rPr>
              <a:t>Class Novels: </a:t>
            </a:r>
            <a:r>
              <a:rPr lang="en-GB" sz="2000" dirty="0">
                <a:solidFill>
                  <a:prstClr val="black"/>
                </a:solidFill>
              </a:rPr>
              <a:t>What makes me a me? In every house in every street, </a:t>
            </a:r>
            <a:r>
              <a:rPr lang="en-GB" sz="2000" dirty="0" err="1">
                <a:solidFill>
                  <a:prstClr val="black"/>
                </a:solidFill>
              </a:rPr>
              <a:t>Beegu</a:t>
            </a:r>
            <a:r>
              <a:rPr lang="en-GB" sz="2000" dirty="0">
                <a:solidFill>
                  <a:prstClr val="black"/>
                </a:solidFill>
              </a:rPr>
              <a:t> (Autumn term), Tatty Ratty, Jasper’s beanstalk (Spring term), Meerkat Mail, Giraffe’s can’t dance (Summer term)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prstClr val="black"/>
                </a:solidFill>
              </a:rPr>
              <a:t>Maths: </a:t>
            </a:r>
            <a:r>
              <a:rPr lang="en-GB" sz="2000" dirty="0">
                <a:solidFill>
                  <a:prstClr val="black"/>
                </a:solidFill>
              </a:rPr>
              <a:t>Autumn term: Place value within 10, addition and subtraction within 10, money and shape  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prstClr val="black"/>
                </a:solidFill>
              </a:rPr>
              <a:t>Spring term: Place value within 20, addition and subtraction within 20, place value within 50, length and height and mass and volume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prstClr val="black"/>
                </a:solidFill>
              </a:rPr>
              <a:t>Summer term: Multiplication and division, fractions, position and direction, </a:t>
            </a:r>
            <a:r>
              <a:rPr lang="en-GB" sz="2000" dirty="0" err="1">
                <a:solidFill>
                  <a:prstClr val="black"/>
                </a:solidFill>
              </a:rPr>
              <a:t>plave</a:t>
            </a:r>
            <a:r>
              <a:rPr lang="en-GB" sz="2000" dirty="0">
                <a:solidFill>
                  <a:prstClr val="black"/>
                </a:solidFill>
              </a:rPr>
              <a:t> value within 100 and time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prstClr val="black"/>
                </a:solidFill>
              </a:rPr>
              <a:t>Science: </a:t>
            </a:r>
            <a:r>
              <a:rPr lang="en-GB" sz="2000" dirty="0">
                <a:solidFill>
                  <a:prstClr val="black"/>
                </a:solidFill>
              </a:rPr>
              <a:t>Autumn 1 and 2: humans (parts of the body and the 5 senses). Spring 1: materials. Spring 2: plants. Summer 1 and 2: animals. Ongoing through the year- seasonal changes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prstClr val="black"/>
                </a:solidFill>
              </a:rPr>
              <a:t>Computing: </a:t>
            </a:r>
            <a:r>
              <a:rPr lang="en-GB" sz="2000" dirty="0">
                <a:solidFill>
                  <a:prstClr val="black"/>
                </a:solidFill>
              </a:rPr>
              <a:t>using a computer, digital painting, programming (</a:t>
            </a:r>
            <a:r>
              <a:rPr lang="en-GB" sz="2000" dirty="0" err="1">
                <a:solidFill>
                  <a:prstClr val="black"/>
                </a:solidFill>
              </a:rPr>
              <a:t>beebots</a:t>
            </a:r>
            <a:r>
              <a:rPr lang="en-GB" sz="2000" dirty="0">
                <a:solidFill>
                  <a:prstClr val="black"/>
                </a:solidFill>
              </a:rPr>
              <a:t>), moving pictures (scratch Jr)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dirty="0">
              <a:solidFill>
                <a:prstClr val="black"/>
              </a:solidFill>
            </a:endParaRP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1031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9AAF-2239-4D09-957D-BA201B31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Curriculum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39D8F-7EC7-4D68-8836-1E417593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128"/>
            <a:ext cx="10515600" cy="4926872"/>
          </a:xfrm>
        </p:spPr>
        <p:txBody>
          <a:bodyPr>
            <a:normAutofit fontScale="85000" lnSpcReduction="20000"/>
          </a:bodyPr>
          <a:lstStyle/>
          <a:p>
            <a:r>
              <a:rPr lang="en-GB" sz="2400" b="1" dirty="0"/>
              <a:t>History: </a:t>
            </a:r>
            <a:r>
              <a:rPr lang="en-GB" sz="2400" dirty="0"/>
              <a:t>Wibsey in the past, toys in the past and brilliant </a:t>
            </a:r>
            <a:r>
              <a:rPr lang="en-GB" sz="2400" dirty="0" err="1"/>
              <a:t>Bradfordians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r>
              <a:rPr lang="en-GB" sz="2400" b="1" dirty="0"/>
              <a:t>Geography: </a:t>
            </a:r>
            <a:r>
              <a:rPr lang="en-GB" sz="2400" dirty="0"/>
              <a:t>Our local area- Wibsey, Hot and cold places (Antarctica, Kenya)</a:t>
            </a:r>
          </a:p>
          <a:p>
            <a:endParaRPr lang="en-GB" sz="2400" dirty="0"/>
          </a:p>
          <a:p>
            <a:r>
              <a:rPr lang="en-GB" sz="2400" b="1" dirty="0"/>
              <a:t>RE: </a:t>
            </a:r>
            <a:r>
              <a:rPr lang="en-GB" sz="2400" dirty="0"/>
              <a:t>Festivals, special books and stories, being part of a community, caring for others </a:t>
            </a:r>
          </a:p>
          <a:p>
            <a:endParaRPr lang="en-GB" sz="2400" dirty="0"/>
          </a:p>
          <a:p>
            <a:r>
              <a:rPr lang="en-GB" sz="2400" b="1" dirty="0"/>
              <a:t>WSFL: </a:t>
            </a:r>
            <a:r>
              <a:rPr lang="en-GB" sz="2400" dirty="0"/>
              <a:t>Developing a healthy lifestyle, managing finances, effective decision making, engaging with the community, managing relationships, understanding rights and responsibilities </a:t>
            </a:r>
          </a:p>
          <a:p>
            <a:endParaRPr lang="en-GB" sz="2400" b="1" dirty="0"/>
          </a:p>
          <a:p>
            <a:r>
              <a:rPr lang="en-GB" sz="2400" b="1" dirty="0"/>
              <a:t>Art: </a:t>
            </a:r>
            <a:r>
              <a:rPr lang="en-GB" sz="2400" dirty="0"/>
              <a:t>Drawing, painting and Collage </a:t>
            </a:r>
          </a:p>
          <a:p>
            <a:endParaRPr lang="en-GB" sz="2400" dirty="0"/>
          </a:p>
          <a:p>
            <a:r>
              <a:rPr lang="en-GB" sz="2400" b="1" dirty="0"/>
              <a:t>DT: </a:t>
            </a:r>
            <a:r>
              <a:rPr lang="en-GB" sz="2400" dirty="0"/>
              <a:t>Design and make: a fruit salad, a bridge and a moving picture</a:t>
            </a:r>
          </a:p>
          <a:p>
            <a:endParaRPr lang="en-GB" sz="2400" dirty="0"/>
          </a:p>
          <a:p>
            <a:r>
              <a:rPr lang="en-GB" sz="2400" b="1" dirty="0"/>
              <a:t>PE: </a:t>
            </a:r>
            <a:r>
              <a:rPr lang="en-GB" sz="2400" dirty="0"/>
              <a:t>Games, gymnastics, dance and athletics </a:t>
            </a:r>
          </a:p>
        </p:txBody>
      </p:sp>
    </p:spTree>
    <p:extLst>
      <p:ext uri="{BB962C8B-B14F-4D97-AF65-F5344CB8AC3E}">
        <p14:creationId xmlns:p14="http://schemas.microsoft.com/office/powerpoint/2010/main" val="3681071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4CEB-3267-4078-B752-1FB53BFE5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Phonics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308E4-E52F-48E6-A43C-BDA1D5690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129"/>
            <a:ext cx="10515600" cy="4484752"/>
          </a:xfrm>
        </p:spPr>
        <p:txBody>
          <a:bodyPr>
            <a:normAutofit/>
          </a:bodyPr>
          <a:lstStyle/>
          <a:p>
            <a:r>
              <a:rPr lang="en-GB" dirty="0">
                <a:latin typeface="Twinkl Light" panose="02000000000000000000" pitchFamily="2" charset="0"/>
              </a:rPr>
              <a:t>Daily small group Read Write Inc phonics sessions</a:t>
            </a:r>
          </a:p>
          <a:p>
            <a:r>
              <a:rPr lang="en-GB" dirty="0">
                <a:latin typeface="Twinkl Light" panose="02000000000000000000" pitchFamily="2" charset="0"/>
              </a:rPr>
              <a:t>Half-termly assessments</a:t>
            </a:r>
          </a:p>
          <a:p>
            <a:r>
              <a:rPr lang="en-GB" dirty="0">
                <a:latin typeface="Twinkl Light" panose="02000000000000000000" pitchFamily="2" charset="0"/>
              </a:rPr>
              <a:t>Year 1 phonics screening in June</a:t>
            </a:r>
          </a:p>
          <a:p>
            <a:endParaRPr lang="en-GB" dirty="0">
              <a:latin typeface="Twinkl Light" panose="02000000000000000000" pitchFamily="2" charset="0"/>
            </a:endParaRPr>
          </a:p>
          <a:p>
            <a:r>
              <a:rPr lang="en-GB" dirty="0">
                <a:latin typeface="Twinkl Light" panose="02000000000000000000" pitchFamily="2" charset="0"/>
              </a:rPr>
              <a:t>Useful websites: Phonics Bloom and </a:t>
            </a:r>
          </a:p>
          <a:p>
            <a:pPr marL="0" indent="0">
              <a:buNone/>
            </a:pPr>
            <a:r>
              <a:rPr lang="en-GB" dirty="0">
                <a:latin typeface="Twinkl Light" panose="02000000000000000000" pitchFamily="2" charset="0"/>
              </a:rPr>
              <a:t>   phonics play</a:t>
            </a:r>
          </a:p>
          <a:p>
            <a:r>
              <a:rPr lang="en-GB" dirty="0">
                <a:latin typeface="Twinkl Light" panose="02000000000000000000" pitchFamily="2" charset="0"/>
              </a:rPr>
              <a:t>RWI QR codes sent home</a:t>
            </a:r>
          </a:p>
          <a:p>
            <a:r>
              <a:rPr lang="en-GB" dirty="0">
                <a:latin typeface="Twinkl Light" panose="02000000000000000000" pitchFamily="2" charset="0"/>
              </a:rPr>
              <a:t>Reading at home helps. Try to read their book 3 times a week, to help build fluency.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089BB8-440D-4463-A339-F91CC517B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3166" y="3865547"/>
            <a:ext cx="2009775" cy="847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8FAA27-E43C-41A5-9F32-5264B24CB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191" y="3865547"/>
            <a:ext cx="2040116" cy="806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360DCE-4209-4EA2-8613-9219DEE03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719" y="442119"/>
            <a:ext cx="2543530" cy="838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529A45-0281-43A8-81A9-434A16A36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9486" y="314313"/>
            <a:ext cx="1513177" cy="109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31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3590F-C80E-4266-BE95-C3ABFEE39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Handwriting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9F1331-FEB7-4F9E-86E0-61651CE1C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20" y="1822132"/>
            <a:ext cx="3486150" cy="4972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59B7C1-E89B-4D6B-869E-5203317D11C1}"/>
              </a:ext>
            </a:extLst>
          </p:cNvPr>
          <p:cNvSpPr/>
          <p:nvPr/>
        </p:nvSpPr>
        <p:spPr>
          <a:xfrm>
            <a:off x="5286103" y="3675017"/>
            <a:ext cx="174171" cy="104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4C0A21-118F-4873-A69F-F5DA655F2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976" y="1822132"/>
            <a:ext cx="2934047" cy="4846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64E8B8-AF26-49ED-95F2-F6B88F293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928" y="1950465"/>
            <a:ext cx="2802421" cy="467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36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18B41-2A04-4861-B169-92A984FAD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Book bags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32A18-AA3F-4ED6-B3AB-DAE21DDC4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To be brought in </a:t>
            </a:r>
            <a:r>
              <a:rPr lang="en-GB" u="sng" dirty="0">
                <a:latin typeface="Twinkl Light" panose="02000000000000000000" pitchFamily="2" charset="0"/>
              </a:rPr>
              <a:t>every day</a:t>
            </a:r>
          </a:p>
          <a:p>
            <a:r>
              <a:rPr lang="en-GB" dirty="0">
                <a:latin typeface="Twinkl Light" panose="02000000000000000000" pitchFamily="2" charset="0"/>
              </a:rPr>
              <a:t>School book bags</a:t>
            </a:r>
          </a:p>
          <a:p>
            <a:endParaRPr lang="en-GB" dirty="0">
              <a:latin typeface="Twinkl Light" panose="02000000000000000000" pitchFamily="2" charset="0"/>
            </a:endParaRPr>
          </a:p>
          <a:p>
            <a:r>
              <a:rPr lang="en-GB" dirty="0">
                <a:latin typeface="Twinkl Light" panose="02000000000000000000" pitchFamily="2" charset="0"/>
              </a:rPr>
              <a:t>Book linked to phonics group</a:t>
            </a:r>
          </a:p>
          <a:p>
            <a:r>
              <a:rPr lang="en-GB" dirty="0">
                <a:latin typeface="Twinkl Light" panose="02000000000000000000" pitchFamily="2" charset="0"/>
              </a:rPr>
              <a:t>Reading for pleasure book</a:t>
            </a:r>
          </a:p>
          <a:p>
            <a:r>
              <a:rPr lang="en-GB" dirty="0">
                <a:latin typeface="Twinkl Light" panose="02000000000000000000" pitchFamily="2" charset="0"/>
              </a:rPr>
              <a:t>Spelling book, linked to phonics group</a:t>
            </a:r>
          </a:p>
          <a:p>
            <a:r>
              <a:rPr lang="en-GB" dirty="0">
                <a:latin typeface="Twinkl Light" panose="02000000000000000000" pitchFamily="2" charset="0"/>
              </a:rPr>
              <a:t>Reading journal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F2CBB-628F-486E-9D9F-0F6C21D09A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90" r="9955" b="30640"/>
          <a:stretch/>
        </p:blipFill>
        <p:spPr>
          <a:xfrm>
            <a:off x="7412760" y="2792631"/>
            <a:ext cx="3941040" cy="319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28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C881F-1859-4205-9738-B94E6ED6C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3434A-FF5E-42C8-AAA9-FF59ED9FB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129"/>
            <a:ext cx="7680460" cy="4351338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Twinkl Light" panose="02000000000000000000" pitchFamily="2" charset="0"/>
              </a:rPr>
              <a:t>1.1 and 1.3 every Tuesday</a:t>
            </a:r>
          </a:p>
          <a:p>
            <a:r>
              <a:rPr lang="en-GB" dirty="0">
                <a:latin typeface="Twinkl Light" panose="02000000000000000000" pitchFamily="2" charset="0"/>
              </a:rPr>
              <a:t>1.2 every Friday</a:t>
            </a:r>
          </a:p>
          <a:p>
            <a:r>
              <a:rPr lang="en-GB" dirty="0">
                <a:latin typeface="Twinkl Light" panose="02000000000000000000" pitchFamily="2" charset="0"/>
              </a:rPr>
              <a:t>All classes have additional days on a Monday.    See the school website for your child’s dates.</a:t>
            </a:r>
          </a:p>
          <a:p>
            <a:endParaRPr lang="en-GB" dirty="0">
              <a:latin typeface="Twinkl Light" panose="02000000000000000000" pitchFamily="2" charset="0"/>
            </a:endParaRPr>
          </a:p>
          <a:p>
            <a:r>
              <a:rPr lang="en-GB" dirty="0">
                <a:latin typeface="Twinkl Light" panose="02000000000000000000" pitchFamily="2" charset="0"/>
              </a:rPr>
              <a:t>Kit	</a:t>
            </a:r>
          </a:p>
          <a:p>
            <a:pPr lvl="1"/>
            <a:r>
              <a:rPr lang="en-GB" dirty="0">
                <a:latin typeface="Twinkl Light" panose="02000000000000000000" pitchFamily="2" charset="0"/>
              </a:rPr>
              <a:t>Come to school in PE kits</a:t>
            </a:r>
          </a:p>
          <a:p>
            <a:pPr lvl="1"/>
            <a:r>
              <a:rPr lang="en-GB" dirty="0">
                <a:latin typeface="Twinkl Light" panose="02000000000000000000" pitchFamily="2" charset="0"/>
              </a:rPr>
              <a:t>Named clothing</a:t>
            </a:r>
          </a:p>
          <a:p>
            <a:pPr lvl="1"/>
            <a:r>
              <a:rPr lang="en-GB" dirty="0">
                <a:latin typeface="Twinkl Light" panose="02000000000000000000" pitchFamily="2" charset="0"/>
              </a:rPr>
              <a:t>Plain black shorts or jogging bottoms, plain white T shirt, plain black jumper or hoody.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C336D-67A3-4378-983A-E5E6840CC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660" y="2630636"/>
            <a:ext cx="3309300" cy="422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92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ABF7-ACCD-45E4-A641-31D81272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Class Dojo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32032F-D5E0-4010-88C8-1A76279F6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80DD08-E7E9-4538-B4F3-E409B3A92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08075"/>
            <a:ext cx="10587182" cy="44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88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744F-04F0-4D4C-99D9-86F5511D5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Homework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20D1B-F69C-4705-8913-914637876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7240"/>
            <a:ext cx="10698018" cy="4829310"/>
          </a:xfrm>
        </p:spPr>
        <p:txBody>
          <a:bodyPr>
            <a:normAutofit/>
          </a:bodyPr>
          <a:lstStyle/>
          <a:p>
            <a:r>
              <a:rPr lang="en-GB" dirty="0">
                <a:latin typeface="Twinkl Light" panose="02000000000000000000" pitchFamily="2" charset="0"/>
              </a:rPr>
              <a:t>Autumn term: weekly spellings and reading practise </a:t>
            </a:r>
          </a:p>
          <a:p>
            <a:r>
              <a:rPr lang="en-GB" dirty="0">
                <a:latin typeface="Twinkl Light" panose="02000000000000000000" pitchFamily="2" charset="0"/>
              </a:rPr>
              <a:t>Holiday homework: sent at the end of each half term- linked to topic </a:t>
            </a:r>
          </a:p>
          <a:p>
            <a:r>
              <a:rPr lang="en-GB" dirty="0">
                <a:latin typeface="Twinkl Light" panose="02000000000000000000" pitchFamily="2" charset="0"/>
              </a:rPr>
              <a:t>From Spring term onwards: Weekly homework- linked to English or maths</a:t>
            </a:r>
          </a:p>
          <a:p>
            <a:r>
              <a:rPr lang="en-GB" dirty="0">
                <a:latin typeface="Twinkl Light" panose="02000000000000000000" pitchFamily="2" charset="0"/>
              </a:rPr>
              <a:t>Maths will be set on </a:t>
            </a:r>
            <a:r>
              <a:rPr lang="en-GB" dirty="0" err="1">
                <a:latin typeface="Twinkl Light" panose="02000000000000000000" pitchFamily="2" charset="0"/>
              </a:rPr>
              <a:t>MyMaths</a:t>
            </a:r>
            <a:r>
              <a:rPr lang="en-GB" dirty="0">
                <a:latin typeface="Twinkl Light" panose="02000000000000000000" pitchFamily="2" charset="0"/>
              </a:rPr>
              <a:t>. Login details will be sent out and your child’s login details will be stuck into your child’s reading journal. </a:t>
            </a:r>
          </a:p>
          <a:p>
            <a:endParaRPr lang="en-GB" dirty="0">
              <a:latin typeface="Twinkl Light" panose="02000000000000000000" pitchFamily="2" charset="0"/>
            </a:endParaRPr>
          </a:p>
          <a:p>
            <a:endParaRPr lang="en-GB" dirty="0">
              <a:latin typeface="Twinkl Light" panose="02000000000000000000" pitchFamily="2" charset="0"/>
            </a:endParaRPr>
          </a:p>
          <a:p>
            <a:r>
              <a:rPr lang="en-GB" dirty="0">
                <a:latin typeface="Twinkl Light" panose="02000000000000000000" pitchFamily="2" charset="0"/>
              </a:rPr>
              <a:t>English will vary, this could include sentence writing, letter formation practise etc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A200FC-2DDF-47BB-B228-55AFABF6E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692294"/>
            <a:ext cx="3048000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0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2B75C-E96B-4A10-84A7-815C4BC3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Half termly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7EEA0-4384-42E8-8242-E9861E41E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71" y="2022689"/>
            <a:ext cx="10515600" cy="4351338"/>
          </a:xfrm>
        </p:spPr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Letter uploaded to school website outlining our topic for the half term, key learning question, school trips, PE dates and more.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CA46F1-84EB-4F7A-A396-31609522E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28" t="28229" r="37696" b="21147"/>
          <a:stretch/>
        </p:blipFill>
        <p:spPr>
          <a:xfrm>
            <a:off x="255495" y="3079376"/>
            <a:ext cx="3254187" cy="351158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BC1E161-3314-4D81-8BA2-46EF115CE38C}"/>
              </a:ext>
            </a:extLst>
          </p:cNvPr>
          <p:cNvSpPr/>
          <p:nvPr/>
        </p:nvSpPr>
        <p:spPr>
          <a:xfrm>
            <a:off x="242048" y="3052482"/>
            <a:ext cx="699246" cy="5916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313FFB3-B4F6-40AA-A58C-E5EF34427BDA}"/>
              </a:ext>
            </a:extLst>
          </p:cNvPr>
          <p:cNvSpPr/>
          <p:nvPr/>
        </p:nvSpPr>
        <p:spPr>
          <a:xfrm>
            <a:off x="242048" y="3902523"/>
            <a:ext cx="699246" cy="5916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B0AF922-D34A-40EC-911F-4F383830A6BD}"/>
              </a:ext>
            </a:extLst>
          </p:cNvPr>
          <p:cNvSpPr/>
          <p:nvPr/>
        </p:nvSpPr>
        <p:spPr>
          <a:xfrm>
            <a:off x="2200836" y="4835167"/>
            <a:ext cx="699246" cy="5916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154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EE7019B079C4E8A5C27982D1D9AC8" ma:contentTypeVersion="19" ma:contentTypeDescription="Create a new document." ma:contentTypeScope="" ma:versionID="f24b5163d84d1921d392bed0162a9be4">
  <xsd:schema xmlns:xsd="http://www.w3.org/2001/XMLSchema" xmlns:xs="http://www.w3.org/2001/XMLSchema" xmlns:p="http://schemas.microsoft.com/office/2006/metadata/properties" xmlns:ns2="fa54ca88-4bd9-4e91-b032-863369ce78b4" xmlns:ns3="44626631-e19c-4833-bb8e-8ec6edb3d3e7" targetNamespace="http://schemas.microsoft.com/office/2006/metadata/properties" ma:root="true" ma:fieldsID="d5ee9480d482dd40fd509120e555d6fa" ns2:_="" ns3:_="">
    <xsd:import namespace="fa54ca88-4bd9-4e91-b032-863369ce78b4"/>
    <xsd:import namespace="44626631-e19c-4833-bb8e-8ec6edb3d3e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MediaServiceOCR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54ca88-4bd9-4e91-b032-863369ce78b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57ef9bb9-26e5-4030-8945-930d11b4fda4}" ma:internalName="TaxCatchAll" ma:showField="CatchAllData" ma:web="fa54ca88-4bd9-4e91-b032-863369ce7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26631-e19c-4833-bb8e-8ec6edb3d3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ca93036d-815b-4a8f-b8cc-9c0f0232ab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a54ca88-4bd9-4e91-b032-863369ce78b4">5PVA5SVVUTDX-1818035932-3538009</_dlc_DocId>
    <_dlc_DocIdUrl xmlns="fa54ca88-4bd9-4e91-b032-863369ce78b4">
      <Url>https://wibsey.sharepoint.com/sites/TeachersArea/_layouts/15/DocIdRedir.aspx?ID=5PVA5SVVUTDX-1818035932-3538009</Url>
      <Description>5PVA5SVVUTDX-1818035932-3538009</Description>
    </_dlc_DocIdUrl>
    <TaxCatchAll xmlns="fa54ca88-4bd9-4e91-b032-863369ce78b4" xsi:nil="true"/>
    <lcf76f155ced4ddcb4097134ff3c332f xmlns="44626631-e19c-4833-bb8e-8ec6edb3d3e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D1032A6-8F71-4F79-9E76-FE21FA269E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54ca88-4bd9-4e91-b032-863369ce78b4"/>
    <ds:schemaRef ds:uri="44626631-e19c-4833-bb8e-8ec6edb3d3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32B630-E229-4273-A756-2684C24ABE4E}">
  <ds:schemaRefs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44626631-e19c-4833-bb8e-8ec6edb3d3e7"/>
    <ds:schemaRef ds:uri="http://schemas.microsoft.com/office/infopath/2007/PartnerControls"/>
    <ds:schemaRef ds:uri="fa54ca88-4bd9-4e91-b032-863369ce78b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5769940-939C-49D1-B3FB-A31049535D9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EBEC64B-94D7-459E-89D9-7CC6021164C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605</Words>
  <Application>Microsoft Office PowerPoint</Application>
  <PresentationFormat>Widescreen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Twinkl Light</vt:lpstr>
      <vt:lpstr>Office Theme</vt:lpstr>
      <vt:lpstr>Welcome to Year 1</vt:lpstr>
      <vt:lpstr>Meet the staff</vt:lpstr>
      <vt:lpstr>A day in Year 1</vt:lpstr>
      <vt:lpstr>Curriculum </vt:lpstr>
      <vt:lpstr>Curriculum </vt:lpstr>
      <vt:lpstr>Phonics</vt:lpstr>
      <vt:lpstr>Handwriting </vt:lpstr>
      <vt:lpstr>Book bags</vt:lpstr>
      <vt:lpstr>PE</vt:lpstr>
      <vt:lpstr>Class Dojo</vt:lpstr>
      <vt:lpstr>Homework </vt:lpstr>
      <vt:lpstr>Half termly letter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</dc:title>
  <dc:creator>Emma Askham</dc:creator>
  <cp:lastModifiedBy>Sally Kershaw</cp:lastModifiedBy>
  <cp:revision>22</cp:revision>
  <dcterms:created xsi:type="dcterms:W3CDTF">2023-09-27T15:31:30Z</dcterms:created>
  <dcterms:modified xsi:type="dcterms:W3CDTF">2026-09-24T07:53:26Z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0x0101004BBEE7019B079C4E8A5C27982D1D9AC8</vt:lpwstr>
  </property>
  <property fmtid="{D5CDD505-2E9C-101B-9397-08002B2CF9AE}" pid="3" name="_dlc_DocIdItemGuid">
    <vt:lpwstr>74659cbd-5970-4381-9321-94a52d09750e</vt:lpwstr>
  </property>
  <property fmtid="{D5CDD505-2E9C-101B-9397-08002B2CF9AE}" pid="4" name="MediaServiceImageTags">
    <vt:lpwstr/>
  </property>
</Properties>
</file>